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6858000" type="screen4x3"/>
  <p:notesSz cx="6858000" cy="9144000"/>
  <p:embeddedFontLst>
    <p:embeddedFont>
      <p:font typeface="Roboto" panose="020B0604020202020204" charset="0"/>
      <p:regular r:id="rId40"/>
      <p:bold r:id="rId41"/>
      <p:italic r:id="rId42"/>
      <p:boldItalic r:id="rId43"/>
    </p:embeddedFont>
    <p:embeddedFont>
      <p:font typeface="Century Gothic" panose="020B050202020202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gS5PE73mSHEQ6It8VnKhgvcWeCI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152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8" Type="http://schemas.openxmlformats.org/officeDocument/2006/relationships/slide" Target="slides/slide7.xml"/><Relationship Id="rId5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53" name="Google Shape;25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4" name="Google Shape;304;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9" name="Google Shape;309;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15" name="Google Shape;315;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20" name="Google Shape;32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26" name="Google Shape;32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32" name="Google Shape;332;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6d3c6db90d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6d3c6db9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6d3c6db90d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6d3c6db90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6d3c6db90d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6d3c6db90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57" name="Google Shape;357;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59" name="Google Shape;25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3" name="Google Shape;363;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9" name="Google Shape;369;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75" name="Google Shape;375;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83" name="Google Shape;383;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89" name="Google Shape;389;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96" name="Google Shape;396;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03" name="Google Shape;403;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10" name="Google Shape;410;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17" name="Google Shape;417;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24" name="Google Shape;424;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64" name="Google Shape;26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31" name="Google Shape;431;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38" name="Google Shape;438;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45" name="Google Shape;445;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52" name="Google Shape;452;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59" name="Google Shape;459;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66" name="Google Shape;466;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73" name="Google Shape;473;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80" name="Google Shape;480;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69" name="Google Shape;26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5" name="Google Shape;27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81" name="Google Shape;28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86" name="Google Shape;28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92" name="Google Shape;29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98" name="Google Shape;29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53"/>
        <p:cNvGrpSpPr/>
        <p:nvPr/>
      </p:nvGrpSpPr>
      <p:grpSpPr>
        <a:xfrm>
          <a:off x="0" y="0"/>
          <a:ext cx="0" cy="0"/>
          <a:chOff x="0" y="0"/>
          <a:chExt cx="0" cy="0"/>
        </a:xfrm>
      </p:grpSpPr>
      <p:grpSp>
        <p:nvGrpSpPr>
          <p:cNvPr id="54" name="Google Shape;54;p37"/>
          <p:cNvGrpSpPr/>
          <p:nvPr/>
        </p:nvGrpSpPr>
        <p:grpSpPr>
          <a:xfrm>
            <a:off x="-644959" y="0"/>
            <a:ext cx="10458653" cy="7117071"/>
            <a:chOff x="-644959" y="0"/>
            <a:chExt cx="10458653" cy="7117071"/>
          </a:xfrm>
        </p:grpSpPr>
        <p:grpSp>
          <p:nvGrpSpPr>
            <p:cNvPr id="55" name="Google Shape;55;p37"/>
            <p:cNvGrpSpPr/>
            <p:nvPr/>
          </p:nvGrpSpPr>
          <p:grpSpPr>
            <a:xfrm>
              <a:off x="0" y="0"/>
              <a:ext cx="9144000" cy="6858000"/>
              <a:chOff x="0" y="0"/>
              <a:chExt cx="9144000" cy="6858000"/>
            </a:xfrm>
          </p:grpSpPr>
          <p:grpSp>
            <p:nvGrpSpPr>
              <p:cNvPr id="56" name="Google Shape;56;p37"/>
              <p:cNvGrpSpPr/>
              <p:nvPr/>
            </p:nvGrpSpPr>
            <p:grpSpPr>
              <a:xfrm>
                <a:off x="0" y="0"/>
                <a:ext cx="2514600" cy="6858000"/>
                <a:chOff x="0" y="0"/>
                <a:chExt cx="2514600" cy="6858000"/>
              </a:xfrm>
            </p:grpSpPr>
            <p:sp>
              <p:nvSpPr>
                <p:cNvPr id="57" name="Google Shape;57;p37"/>
                <p:cNvSpPr/>
                <p:nvPr/>
              </p:nvSpPr>
              <p:spPr>
                <a:xfrm>
                  <a:off x="914400" y="0"/>
                  <a:ext cx="1600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sp>
              <p:nvSpPr>
                <p:cNvPr id="58" name="Google Shape;58;p37"/>
                <p:cNvSpPr/>
                <p:nvPr/>
              </p:nvSpPr>
              <p:spPr>
                <a:xfrm>
                  <a:off x="0" y="0"/>
                  <a:ext cx="457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sp>
              <p:nvSpPr>
                <p:cNvPr id="59" name="Google Shape;59;p37"/>
                <p:cNvSpPr/>
                <p:nvPr/>
              </p:nvSpPr>
              <p:spPr>
                <a:xfrm>
                  <a:off x="228600" y="0"/>
                  <a:ext cx="7620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grpSp>
          <p:grpSp>
            <p:nvGrpSpPr>
              <p:cNvPr id="60" name="Google Shape;60;p37"/>
              <p:cNvGrpSpPr/>
              <p:nvPr/>
            </p:nvGrpSpPr>
            <p:grpSpPr>
              <a:xfrm>
                <a:off x="422910" y="0"/>
                <a:ext cx="2514600" cy="6858000"/>
                <a:chOff x="0" y="0"/>
                <a:chExt cx="2514600" cy="6858000"/>
              </a:xfrm>
            </p:grpSpPr>
            <p:sp>
              <p:nvSpPr>
                <p:cNvPr id="61" name="Google Shape;61;p37"/>
                <p:cNvSpPr/>
                <p:nvPr/>
              </p:nvSpPr>
              <p:spPr>
                <a:xfrm>
                  <a:off x="914400" y="0"/>
                  <a:ext cx="1600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sp>
              <p:nvSpPr>
                <p:cNvPr id="62" name="Google Shape;62;p37"/>
                <p:cNvSpPr/>
                <p:nvPr/>
              </p:nvSpPr>
              <p:spPr>
                <a:xfrm>
                  <a:off x="0" y="0"/>
                  <a:ext cx="457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sp>
              <p:nvSpPr>
                <p:cNvPr id="63" name="Google Shape;63;p37"/>
                <p:cNvSpPr/>
                <p:nvPr/>
              </p:nvSpPr>
              <p:spPr>
                <a:xfrm>
                  <a:off x="228600" y="0"/>
                  <a:ext cx="7620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grpSp>
          <p:grpSp>
            <p:nvGrpSpPr>
              <p:cNvPr id="64" name="Google Shape;64;p37"/>
              <p:cNvGrpSpPr/>
              <p:nvPr/>
            </p:nvGrpSpPr>
            <p:grpSpPr>
              <a:xfrm rot="10800000">
                <a:off x="6629400" y="0"/>
                <a:ext cx="2514600" cy="6858000"/>
                <a:chOff x="0" y="0"/>
                <a:chExt cx="2514600" cy="6858000"/>
              </a:xfrm>
            </p:grpSpPr>
            <p:sp>
              <p:nvSpPr>
                <p:cNvPr id="65" name="Google Shape;65;p37"/>
                <p:cNvSpPr/>
                <p:nvPr/>
              </p:nvSpPr>
              <p:spPr>
                <a:xfrm>
                  <a:off x="914400" y="0"/>
                  <a:ext cx="1600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sp>
              <p:nvSpPr>
                <p:cNvPr id="66" name="Google Shape;66;p37"/>
                <p:cNvSpPr/>
                <p:nvPr/>
              </p:nvSpPr>
              <p:spPr>
                <a:xfrm>
                  <a:off x="0" y="0"/>
                  <a:ext cx="457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sp>
              <p:nvSpPr>
                <p:cNvPr id="67" name="Google Shape;67;p37"/>
                <p:cNvSpPr/>
                <p:nvPr/>
              </p:nvSpPr>
              <p:spPr>
                <a:xfrm>
                  <a:off x="228600" y="0"/>
                  <a:ext cx="7620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grpSp>
          <p:sp>
            <p:nvSpPr>
              <p:cNvPr id="68" name="Google Shape;68;p37"/>
              <p:cNvSpPr/>
              <p:nvPr/>
            </p:nvSpPr>
            <p:spPr>
              <a:xfrm>
                <a:off x="3810000" y="0"/>
                <a:ext cx="28194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sp>
            <p:nvSpPr>
              <p:cNvPr id="69" name="Google Shape;69;p37"/>
              <p:cNvSpPr/>
              <p:nvPr/>
            </p:nvSpPr>
            <p:spPr>
              <a:xfrm>
                <a:off x="2895600" y="0"/>
                <a:ext cx="457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sp>
            <p:nvSpPr>
              <p:cNvPr id="70" name="Google Shape;70;p37"/>
              <p:cNvSpPr/>
              <p:nvPr/>
            </p:nvSpPr>
            <p:spPr>
              <a:xfrm>
                <a:off x="3124200" y="0"/>
                <a:ext cx="7620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grpSp>
        <p:sp>
          <p:nvSpPr>
            <p:cNvPr id="71" name="Google Shape;71;p37"/>
            <p:cNvSpPr/>
            <p:nvPr/>
          </p:nvSpPr>
          <p:spPr>
            <a:xfrm>
              <a:off x="-11875" y="5035138"/>
              <a:ext cx="9144000" cy="1175655"/>
            </a:xfrm>
            <a:custGeom>
              <a:avLst/>
              <a:gdLst/>
              <a:ahLst/>
              <a:cxnLst/>
              <a:rect l="l" t="t" r="r" b="b"/>
              <a:pathLst>
                <a:path w="9144000" h="1175655" extrusionOk="0">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Century Gothic"/>
                <a:ea typeface="Century Gothic"/>
                <a:cs typeface="Century Gothic"/>
                <a:sym typeface="Century Gothic"/>
              </a:endParaRPr>
            </a:p>
          </p:txBody>
        </p:sp>
        <p:sp>
          <p:nvSpPr>
            <p:cNvPr id="72" name="Google Shape;72;p37"/>
            <p:cNvSpPr/>
            <p:nvPr/>
          </p:nvSpPr>
          <p:spPr>
            <a:xfrm>
              <a:off x="-11875" y="3467595"/>
              <a:ext cx="9144000" cy="890650"/>
            </a:xfrm>
            <a:custGeom>
              <a:avLst/>
              <a:gdLst/>
              <a:ahLst/>
              <a:cxnLst/>
              <a:rect l="l" t="t" r="r" b="b"/>
              <a:pathLst>
                <a:path w="9144000" h="890650" extrusionOk="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Century Gothic"/>
                <a:ea typeface="Century Gothic"/>
                <a:cs typeface="Century Gothic"/>
                <a:sym typeface="Century Gothic"/>
              </a:endParaRPr>
            </a:p>
          </p:txBody>
        </p:sp>
        <p:sp>
          <p:nvSpPr>
            <p:cNvPr id="73" name="Google Shape;73;p37"/>
            <p:cNvSpPr/>
            <p:nvPr/>
          </p:nvSpPr>
          <p:spPr>
            <a:xfrm>
              <a:off x="-23751" y="5640779"/>
              <a:ext cx="3004457" cy="1211283"/>
            </a:xfrm>
            <a:custGeom>
              <a:avLst/>
              <a:gdLst/>
              <a:ahLst/>
              <a:cxnLst/>
              <a:rect l="l" t="t" r="r" b="b"/>
              <a:pathLst>
                <a:path w="3004457" h="1211283" extrusionOk="0">
                  <a:moveTo>
                    <a:pt x="0" y="0"/>
                  </a:moveTo>
                  <a:cubicBezTo>
                    <a:pt x="1103415" y="501732"/>
                    <a:pt x="2206831" y="1003465"/>
                    <a:pt x="3004457" y="1211283"/>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Century Gothic"/>
                <a:ea typeface="Century Gothic"/>
                <a:cs typeface="Century Gothic"/>
                <a:sym typeface="Century Gothic"/>
              </a:endParaRPr>
            </a:p>
          </p:txBody>
        </p:sp>
        <p:sp>
          <p:nvSpPr>
            <p:cNvPr id="74" name="Google Shape;74;p37"/>
            <p:cNvSpPr/>
            <p:nvPr/>
          </p:nvSpPr>
          <p:spPr>
            <a:xfrm>
              <a:off x="-11875" y="5284519"/>
              <a:ext cx="9144000" cy="1478478"/>
            </a:xfrm>
            <a:custGeom>
              <a:avLst/>
              <a:gdLst/>
              <a:ahLst/>
              <a:cxnLst/>
              <a:rect l="l" t="t" r="r" b="b"/>
              <a:pathLst>
                <a:path w="9144000" h="1478478" extrusionOk="0">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Century Gothic"/>
                <a:ea typeface="Century Gothic"/>
                <a:cs typeface="Century Gothic"/>
                <a:sym typeface="Century Gothic"/>
              </a:endParaRPr>
            </a:p>
          </p:txBody>
        </p:sp>
        <p:sp>
          <p:nvSpPr>
            <p:cNvPr id="75" name="Google Shape;75;p37"/>
            <p:cNvSpPr/>
            <p:nvPr/>
          </p:nvSpPr>
          <p:spPr>
            <a:xfrm>
              <a:off x="2137558" y="5132120"/>
              <a:ext cx="6982691" cy="1719942"/>
            </a:xfrm>
            <a:custGeom>
              <a:avLst/>
              <a:gdLst/>
              <a:ahLst/>
              <a:cxnLst/>
              <a:rect l="l" t="t" r="r" b="b"/>
              <a:pathLst>
                <a:path w="6982691" h="1719942" extrusionOk="0">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Century Gothic"/>
                <a:ea typeface="Century Gothic"/>
                <a:cs typeface="Century Gothic"/>
                <a:sym typeface="Century Gothic"/>
              </a:endParaRPr>
            </a:p>
          </p:txBody>
        </p:sp>
        <p:sp>
          <p:nvSpPr>
            <p:cNvPr id="76" name="Google Shape;76;p37"/>
            <p:cNvSpPr/>
            <p:nvPr/>
          </p:nvSpPr>
          <p:spPr>
            <a:xfrm rot="1800000">
              <a:off x="2996165" y="2859252"/>
              <a:ext cx="1601400" cy="1388236"/>
            </a:xfrm>
            <a:prstGeom prst="hexagon">
              <a:avLst>
                <a:gd name="adj" fmla="val 28544"/>
                <a:gd name="vf" fmla="val 115470"/>
              </a:avLst>
            </a:prstGeom>
            <a:solidFill>
              <a:schemeClr val="lt1">
                <a:alpha val="9803"/>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sp>
          <p:nvSpPr>
            <p:cNvPr id="77" name="Google Shape;77;p37"/>
            <p:cNvSpPr/>
            <p:nvPr/>
          </p:nvSpPr>
          <p:spPr>
            <a:xfrm rot="1800000">
              <a:off x="3720065" y="4126078"/>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sp>
          <p:nvSpPr>
            <p:cNvPr id="78" name="Google Shape;78;p37"/>
            <p:cNvSpPr/>
            <p:nvPr/>
          </p:nvSpPr>
          <p:spPr>
            <a:xfrm rot="1800000">
              <a:off x="3729591" y="1592427"/>
              <a:ext cx="1601400" cy="1388236"/>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sp>
          <p:nvSpPr>
            <p:cNvPr id="79" name="Google Shape;79;p37"/>
            <p:cNvSpPr/>
            <p:nvPr/>
          </p:nvSpPr>
          <p:spPr>
            <a:xfrm rot="1800000">
              <a:off x="2977115" y="325603"/>
              <a:ext cx="1601400" cy="1388236"/>
            </a:xfrm>
            <a:prstGeom prst="hexagon">
              <a:avLst>
                <a:gd name="adj" fmla="val 28544"/>
                <a:gd name="vf" fmla="val 115470"/>
              </a:avLst>
            </a:prstGeom>
            <a:solidFill>
              <a:schemeClr val="lt1">
                <a:alpha val="3921"/>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sp>
          <p:nvSpPr>
            <p:cNvPr id="80" name="Google Shape;80;p37"/>
            <p:cNvSpPr/>
            <p:nvPr/>
          </p:nvSpPr>
          <p:spPr>
            <a:xfrm rot="1800000">
              <a:off x="4463014" y="5383378"/>
              <a:ext cx="1601400" cy="1388236"/>
            </a:xfrm>
            <a:prstGeom prst="hexagon">
              <a:avLst>
                <a:gd name="adj" fmla="val 28544"/>
                <a:gd name="vf" fmla="val 115470"/>
              </a:avLst>
            </a:prstGeom>
            <a:solidFill>
              <a:schemeClr val="lt1">
                <a:alpha val="5882"/>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sp>
          <p:nvSpPr>
            <p:cNvPr id="81" name="Google Shape;81;p37"/>
            <p:cNvSpPr/>
            <p:nvPr/>
          </p:nvSpPr>
          <p:spPr>
            <a:xfrm rot="1800000">
              <a:off x="-382404" y="4201528"/>
              <a:ext cx="1261499" cy="1388236"/>
            </a:xfrm>
            <a:custGeom>
              <a:avLst/>
              <a:gdLst/>
              <a:ahLst/>
              <a:cxnLst/>
              <a:rect l="l" t="t" r="r" b="b"/>
              <a:pathLst>
                <a:path w="1261499" h="1388236" extrusionOk="0">
                  <a:moveTo>
                    <a:pt x="0" y="105098"/>
                  </a:moveTo>
                  <a:lnTo>
                    <a:pt x="56357" y="0"/>
                  </a:lnTo>
                  <a:lnTo>
                    <a:pt x="865241" y="0"/>
                  </a:lnTo>
                  <a:lnTo>
                    <a:pt x="1261499" y="694118"/>
                  </a:lnTo>
                  <a:lnTo>
                    <a:pt x="865241" y="1388236"/>
                  </a:lnTo>
                  <a:lnTo>
                    <a:pt x="744578" y="1387893"/>
                  </a:lnTo>
                  <a:lnTo>
                    <a:pt x="0" y="105098"/>
                  </a:lnTo>
                  <a:close/>
                </a:path>
              </a:pathLst>
            </a:custGeom>
            <a:solidFill>
              <a:schemeClr val="lt1">
                <a:alpha val="9803"/>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sp>
          <p:nvSpPr>
            <p:cNvPr id="82" name="Google Shape;82;p37"/>
            <p:cNvSpPr/>
            <p:nvPr/>
          </p:nvSpPr>
          <p:spPr>
            <a:xfrm rot="1800000">
              <a:off x="24365" y="5402429"/>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sp>
          <p:nvSpPr>
            <p:cNvPr id="83" name="Google Shape;83;p37"/>
            <p:cNvSpPr/>
            <p:nvPr/>
          </p:nvSpPr>
          <p:spPr>
            <a:xfrm rot="1800000">
              <a:off x="52941" y="2849728"/>
              <a:ext cx="1601400" cy="1388236"/>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sp>
          <p:nvSpPr>
            <p:cNvPr id="84" name="Google Shape;84;p37"/>
            <p:cNvSpPr/>
            <p:nvPr/>
          </p:nvSpPr>
          <p:spPr>
            <a:xfrm rot="1800000">
              <a:off x="776840" y="4126077"/>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sp>
          <p:nvSpPr>
            <p:cNvPr id="85" name="Google Shape;85;p37"/>
            <p:cNvSpPr/>
            <p:nvPr/>
          </p:nvSpPr>
          <p:spPr>
            <a:xfrm rot="1800000">
              <a:off x="1510265" y="5411953"/>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sp>
          <p:nvSpPr>
            <p:cNvPr id="86" name="Google Shape;86;p37"/>
            <p:cNvSpPr/>
            <p:nvPr/>
          </p:nvSpPr>
          <p:spPr>
            <a:xfrm rot="1800000">
              <a:off x="1529316" y="2859252"/>
              <a:ext cx="1601400" cy="1388236"/>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sp>
          <p:nvSpPr>
            <p:cNvPr id="87" name="Google Shape;87;p37"/>
            <p:cNvSpPr/>
            <p:nvPr/>
          </p:nvSpPr>
          <p:spPr>
            <a:xfrm rot="1800000">
              <a:off x="795890" y="1563853"/>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sp>
          <p:nvSpPr>
            <p:cNvPr id="88" name="Google Shape;88;p37"/>
            <p:cNvSpPr/>
            <p:nvPr/>
          </p:nvSpPr>
          <p:spPr>
            <a:xfrm rot="1800000">
              <a:off x="6806166" y="4145128"/>
              <a:ext cx="1601400" cy="1388236"/>
            </a:xfrm>
            <a:prstGeom prst="hexagon">
              <a:avLst>
                <a:gd name="adj" fmla="val 28544"/>
                <a:gd name="vf" fmla="val 115470"/>
              </a:avLst>
            </a:prstGeom>
            <a:solidFill>
              <a:schemeClr val="lt1">
                <a:alpha val="9803"/>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sp>
          <p:nvSpPr>
            <p:cNvPr id="89" name="Google Shape;89;p37"/>
            <p:cNvSpPr/>
            <p:nvPr/>
          </p:nvSpPr>
          <p:spPr>
            <a:xfrm rot="1800000">
              <a:off x="7549116" y="5421479"/>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sp>
          <p:nvSpPr>
            <p:cNvPr id="90" name="Google Shape;90;p37"/>
            <p:cNvSpPr/>
            <p:nvPr/>
          </p:nvSpPr>
          <p:spPr>
            <a:xfrm rot="1800000">
              <a:off x="7549117" y="2868778"/>
              <a:ext cx="1601400" cy="1388236"/>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sp>
          <p:nvSpPr>
            <p:cNvPr id="91" name="Google Shape;91;p37"/>
            <p:cNvSpPr/>
            <p:nvPr/>
          </p:nvSpPr>
          <p:spPr>
            <a:xfrm rot="1800000">
              <a:off x="8306521" y="4055629"/>
              <a:ext cx="1243407" cy="1388236"/>
            </a:xfrm>
            <a:custGeom>
              <a:avLst/>
              <a:gdLst/>
              <a:ahLst/>
              <a:cxnLst/>
              <a:rect l="l" t="t" r="r" b="b"/>
              <a:pathLst>
                <a:path w="1243407" h="1388236" extrusionOk="0">
                  <a:moveTo>
                    <a:pt x="0" y="694118"/>
                  </a:moveTo>
                  <a:lnTo>
                    <a:pt x="396258" y="0"/>
                  </a:lnTo>
                  <a:lnTo>
                    <a:pt x="474029" y="4016"/>
                  </a:lnTo>
                  <a:lnTo>
                    <a:pt x="1243407" y="1325983"/>
                  </a:lnTo>
                  <a:lnTo>
                    <a:pt x="1205142" y="1388236"/>
                  </a:lnTo>
                  <a:lnTo>
                    <a:pt x="396258" y="1388236"/>
                  </a:lnTo>
                  <a:lnTo>
                    <a:pt x="0" y="694118"/>
                  </a:lnTo>
                  <a:close/>
                </a:path>
              </a:pathLst>
            </a:custGeom>
            <a:solidFill>
              <a:schemeClr val="lt1">
                <a:alpha val="3921"/>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sp>
          <p:nvSpPr>
            <p:cNvPr id="92" name="Google Shape;92;p37"/>
            <p:cNvSpPr/>
            <p:nvPr/>
          </p:nvSpPr>
          <p:spPr>
            <a:xfrm rot="1800000">
              <a:off x="8306771" y="1511524"/>
              <a:ext cx="1241871" cy="1388822"/>
            </a:xfrm>
            <a:custGeom>
              <a:avLst/>
              <a:gdLst/>
              <a:ahLst/>
              <a:cxnLst/>
              <a:rect l="l" t="t" r="r" b="b"/>
              <a:pathLst>
                <a:path w="1241871" h="1388822" extrusionOk="0">
                  <a:moveTo>
                    <a:pt x="0" y="694704"/>
                  </a:moveTo>
                  <a:lnTo>
                    <a:pt x="396258" y="586"/>
                  </a:lnTo>
                  <a:lnTo>
                    <a:pt x="482002" y="0"/>
                  </a:lnTo>
                  <a:lnTo>
                    <a:pt x="1241871" y="1323912"/>
                  </a:lnTo>
                  <a:lnTo>
                    <a:pt x="1205142" y="1388822"/>
                  </a:lnTo>
                  <a:lnTo>
                    <a:pt x="396258" y="1388822"/>
                  </a:lnTo>
                  <a:lnTo>
                    <a:pt x="0" y="694704"/>
                  </a:lnTo>
                  <a:close/>
                </a:path>
              </a:pathLst>
            </a:cu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grpSp>
      <p:sp>
        <p:nvSpPr>
          <p:cNvPr id="93" name="Google Shape;93;p37"/>
          <p:cNvSpPr/>
          <p:nvPr/>
        </p:nvSpPr>
        <p:spPr>
          <a:xfrm>
            <a:off x="4561242" y="-21511"/>
            <a:ext cx="3679116" cy="6271840"/>
          </a:xfrm>
          <a:prstGeom prst="rect">
            <a:avLst/>
          </a:prstGeom>
          <a:solidFill>
            <a:srgbClr val="F5F5F5"/>
          </a:solidFill>
          <a:ln w="15875" cap="flat" cmpd="sng">
            <a:solidFill>
              <a:srgbClr val="74A50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sp>
        <p:nvSpPr>
          <p:cNvPr id="94" name="Google Shape;94;p37"/>
          <p:cNvSpPr/>
          <p:nvPr/>
        </p:nvSpPr>
        <p:spPr>
          <a:xfrm>
            <a:off x="4649096" y="-21511"/>
            <a:ext cx="3505200" cy="231288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sp>
        <p:nvSpPr>
          <p:cNvPr id="95" name="Google Shape;95;p37"/>
          <p:cNvSpPr txBox="1">
            <a:spLocks noGrp="1"/>
          </p:cNvSpPr>
          <p:nvPr>
            <p:ph type="ctrTitle"/>
          </p:nvPr>
        </p:nvSpPr>
        <p:spPr>
          <a:xfrm>
            <a:off x="4733365" y="2708476"/>
            <a:ext cx="3313355" cy="17021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7"/>
          <p:cNvSpPr txBox="1">
            <a:spLocks noGrp="1"/>
          </p:cNvSpPr>
          <p:nvPr>
            <p:ph type="subTitle" idx="1"/>
          </p:nvPr>
        </p:nvSpPr>
        <p:spPr>
          <a:xfrm>
            <a:off x="4733365" y="4421080"/>
            <a:ext cx="3309803" cy="1260629"/>
          </a:xfrm>
          <a:prstGeom prst="rect">
            <a:avLst/>
          </a:prstGeom>
          <a:noFill/>
          <a:ln>
            <a:noFill/>
          </a:ln>
        </p:spPr>
        <p:txBody>
          <a:bodyPr spcFirstLastPara="1" wrap="square" lIns="91425" tIns="45700" rIns="91425" bIns="45700" anchor="t" anchorCtr="0">
            <a:normAutofit/>
          </a:bodyPr>
          <a:lstStyle>
            <a:lvl1pPr lvl="0" algn="l">
              <a:spcBef>
                <a:spcPts val="360"/>
              </a:spcBef>
              <a:spcAft>
                <a:spcPts val="0"/>
              </a:spcAft>
              <a:buSzPts val="1368"/>
              <a:buNone/>
              <a:defRPr sz="1800">
                <a:solidFill>
                  <a:srgbClr val="424242"/>
                </a:solidFill>
              </a:defRPr>
            </a:lvl1pPr>
            <a:lvl2pPr lvl="1" algn="ctr">
              <a:spcBef>
                <a:spcPts val="440"/>
              </a:spcBef>
              <a:spcAft>
                <a:spcPts val="0"/>
              </a:spcAft>
              <a:buSzPts val="1672"/>
              <a:buNone/>
              <a:defRPr>
                <a:solidFill>
                  <a:srgbClr val="888888"/>
                </a:solidFill>
              </a:defRPr>
            </a:lvl2pPr>
            <a:lvl3pPr lvl="2" algn="ctr">
              <a:spcBef>
                <a:spcPts val="400"/>
              </a:spcBef>
              <a:spcAft>
                <a:spcPts val="0"/>
              </a:spcAft>
              <a:buSzPts val="1520"/>
              <a:buNone/>
              <a:defRPr>
                <a:solidFill>
                  <a:srgbClr val="888888"/>
                </a:solidFill>
              </a:defRPr>
            </a:lvl3pPr>
            <a:lvl4pPr lvl="3" algn="ctr">
              <a:spcBef>
                <a:spcPts val="360"/>
              </a:spcBef>
              <a:spcAft>
                <a:spcPts val="0"/>
              </a:spcAft>
              <a:buSzPts val="1368"/>
              <a:buNone/>
              <a:defRPr>
                <a:solidFill>
                  <a:srgbClr val="888888"/>
                </a:solidFill>
              </a:defRPr>
            </a:lvl4pPr>
            <a:lvl5pPr lvl="4" algn="ctr">
              <a:spcBef>
                <a:spcPts val="320"/>
              </a:spcBef>
              <a:spcAft>
                <a:spcPts val="0"/>
              </a:spcAft>
              <a:buSzPts val="1216"/>
              <a:buNone/>
              <a:defRPr>
                <a:solidFill>
                  <a:srgbClr val="888888"/>
                </a:solidFill>
              </a:defRPr>
            </a:lvl5pPr>
            <a:lvl6pPr lvl="5" algn="ctr">
              <a:spcBef>
                <a:spcPts val="280"/>
              </a:spcBef>
              <a:spcAft>
                <a:spcPts val="0"/>
              </a:spcAft>
              <a:buSzPts val="1064"/>
              <a:buNone/>
              <a:defRPr>
                <a:solidFill>
                  <a:srgbClr val="888888"/>
                </a:solidFill>
              </a:defRPr>
            </a:lvl6pPr>
            <a:lvl7pPr lvl="6" algn="ctr">
              <a:spcBef>
                <a:spcPts val="280"/>
              </a:spcBef>
              <a:spcAft>
                <a:spcPts val="0"/>
              </a:spcAft>
              <a:buSzPts val="1064"/>
              <a:buNone/>
              <a:defRPr>
                <a:solidFill>
                  <a:srgbClr val="888888"/>
                </a:solidFill>
              </a:defRPr>
            </a:lvl7pPr>
            <a:lvl8pPr lvl="7" algn="ctr">
              <a:spcBef>
                <a:spcPts val="280"/>
              </a:spcBef>
              <a:spcAft>
                <a:spcPts val="0"/>
              </a:spcAft>
              <a:buSzPts val="1064"/>
              <a:buNone/>
              <a:defRPr>
                <a:solidFill>
                  <a:srgbClr val="888888"/>
                </a:solidFill>
              </a:defRPr>
            </a:lvl8pPr>
            <a:lvl9pPr lvl="8" algn="ctr">
              <a:spcBef>
                <a:spcPts val="280"/>
              </a:spcBef>
              <a:spcAft>
                <a:spcPts val="0"/>
              </a:spcAft>
              <a:buSzPts val="1064"/>
              <a:buNone/>
              <a:defRPr>
                <a:solidFill>
                  <a:srgbClr val="888888"/>
                </a:solidFill>
              </a:defRPr>
            </a:lvl9pPr>
          </a:lstStyle>
          <a:p>
            <a:endParaRPr/>
          </a:p>
        </p:txBody>
      </p:sp>
      <p:sp>
        <p:nvSpPr>
          <p:cNvPr id="97" name="Google Shape;97;p37"/>
          <p:cNvSpPr txBox="1">
            <a:spLocks noGrp="1"/>
          </p:cNvSpPr>
          <p:nvPr>
            <p:ph type="dt" idx="10"/>
          </p:nvPr>
        </p:nvSpPr>
        <p:spPr>
          <a:xfrm>
            <a:off x="4738744" y="1516828"/>
            <a:ext cx="2133600" cy="75098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8" name="Google Shape;98;p37"/>
          <p:cNvSpPr/>
          <p:nvPr/>
        </p:nvSpPr>
        <p:spPr>
          <a:xfrm>
            <a:off x="4650889" y="6088284"/>
            <a:ext cx="3505200" cy="817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sp>
        <p:nvSpPr>
          <p:cNvPr id="99" name="Google Shape;99;p37"/>
          <p:cNvSpPr txBox="1">
            <a:spLocks noGrp="1"/>
          </p:cNvSpPr>
          <p:nvPr>
            <p:ph type="ftr" idx="11"/>
          </p:nvPr>
        </p:nvSpPr>
        <p:spPr>
          <a:xfrm>
            <a:off x="5303520" y="5719966"/>
            <a:ext cx="2831592" cy="365125"/>
          </a:xfrm>
          <a:prstGeom prst="rect">
            <a:avLst/>
          </a:prstGeom>
          <a:noFill/>
          <a:ln>
            <a:noFill/>
          </a:ln>
        </p:spPr>
        <p:txBody>
          <a:bodyPr spcFirstLastPara="1" wrap="square" lIns="91425" tIns="45700" rIns="91425" bIns="45700" anchor="ctr" anchorCtr="0">
            <a:normAutofit/>
          </a:bodyPr>
          <a:lstStyle>
            <a:lvl1pPr lvl="0" algn="r">
              <a:spcBef>
                <a:spcPts val="0"/>
              </a:spcBef>
              <a:spcAft>
                <a:spcPts val="0"/>
              </a:spcAft>
              <a:buSzPts val="1400"/>
              <a:buNone/>
              <a:defRPr>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0" name="Google Shape;100;p37"/>
          <p:cNvSpPr txBox="1">
            <a:spLocks noGrp="1"/>
          </p:cNvSpPr>
          <p:nvPr>
            <p:ph type="sldNum" idx="12"/>
          </p:nvPr>
        </p:nvSpPr>
        <p:spPr>
          <a:xfrm>
            <a:off x="4649096" y="5719966"/>
            <a:ext cx="643666"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chemeClr val="accent1"/>
                </a:solidFill>
                <a:latin typeface="Century Gothic"/>
                <a:ea typeface="Century Gothic"/>
                <a:cs typeface="Century Gothic"/>
                <a:sym typeface="Century Gothic"/>
              </a:defRPr>
            </a:lvl1pPr>
            <a:lvl2pPr marL="0" lvl="1" indent="0" algn="l">
              <a:spcBef>
                <a:spcPts val="0"/>
              </a:spcBef>
              <a:buNone/>
              <a:defRPr sz="1200" b="0" i="0" u="none" strike="noStrike" cap="none">
                <a:solidFill>
                  <a:schemeClr val="accent1"/>
                </a:solidFill>
                <a:latin typeface="Century Gothic"/>
                <a:ea typeface="Century Gothic"/>
                <a:cs typeface="Century Gothic"/>
                <a:sym typeface="Century Gothic"/>
              </a:defRPr>
            </a:lvl2pPr>
            <a:lvl3pPr marL="0" lvl="2" indent="0" algn="l">
              <a:spcBef>
                <a:spcPts val="0"/>
              </a:spcBef>
              <a:buNone/>
              <a:defRPr sz="1200" b="0" i="0" u="none" strike="noStrike" cap="none">
                <a:solidFill>
                  <a:schemeClr val="accent1"/>
                </a:solidFill>
                <a:latin typeface="Century Gothic"/>
                <a:ea typeface="Century Gothic"/>
                <a:cs typeface="Century Gothic"/>
                <a:sym typeface="Century Gothic"/>
              </a:defRPr>
            </a:lvl3pPr>
            <a:lvl4pPr marL="0" lvl="3" indent="0" algn="l">
              <a:spcBef>
                <a:spcPts val="0"/>
              </a:spcBef>
              <a:buNone/>
              <a:defRPr sz="1200" b="0" i="0" u="none" strike="noStrike" cap="none">
                <a:solidFill>
                  <a:schemeClr val="accent1"/>
                </a:solidFill>
                <a:latin typeface="Century Gothic"/>
                <a:ea typeface="Century Gothic"/>
                <a:cs typeface="Century Gothic"/>
                <a:sym typeface="Century Gothic"/>
              </a:defRPr>
            </a:lvl4pPr>
            <a:lvl5pPr marL="0" lvl="4" indent="0" algn="l">
              <a:spcBef>
                <a:spcPts val="0"/>
              </a:spcBef>
              <a:buNone/>
              <a:defRPr sz="1200" b="0" i="0" u="none" strike="noStrike" cap="none">
                <a:solidFill>
                  <a:schemeClr val="accent1"/>
                </a:solidFill>
                <a:latin typeface="Century Gothic"/>
                <a:ea typeface="Century Gothic"/>
                <a:cs typeface="Century Gothic"/>
                <a:sym typeface="Century Gothic"/>
              </a:defRPr>
            </a:lvl5pPr>
            <a:lvl6pPr marL="0" lvl="5" indent="0" algn="l">
              <a:spcBef>
                <a:spcPts val="0"/>
              </a:spcBef>
              <a:buNone/>
              <a:defRPr sz="1200" b="0" i="0" u="none" strike="noStrike" cap="none">
                <a:solidFill>
                  <a:schemeClr val="accent1"/>
                </a:solidFill>
                <a:latin typeface="Century Gothic"/>
                <a:ea typeface="Century Gothic"/>
                <a:cs typeface="Century Gothic"/>
                <a:sym typeface="Century Gothic"/>
              </a:defRPr>
            </a:lvl6pPr>
            <a:lvl7pPr marL="0" lvl="6" indent="0" algn="l">
              <a:spcBef>
                <a:spcPts val="0"/>
              </a:spcBef>
              <a:buNone/>
              <a:defRPr sz="1200" b="0" i="0" u="none" strike="noStrike" cap="none">
                <a:solidFill>
                  <a:schemeClr val="accent1"/>
                </a:solidFill>
                <a:latin typeface="Century Gothic"/>
                <a:ea typeface="Century Gothic"/>
                <a:cs typeface="Century Gothic"/>
                <a:sym typeface="Century Gothic"/>
              </a:defRPr>
            </a:lvl7pPr>
            <a:lvl8pPr marL="0" lvl="7" indent="0" algn="l">
              <a:spcBef>
                <a:spcPts val="0"/>
              </a:spcBef>
              <a:buNone/>
              <a:defRPr sz="1200" b="0" i="0" u="none" strike="noStrike" cap="none">
                <a:solidFill>
                  <a:schemeClr val="accent1"/>
                </a:solidFill>
                <a:latin typeface="Century Gothic"/>
                <a:ea typeface="Century Gothic"/>
                <a:cs typeface="Century Gothic"/>
                <a:sym typeface="Century Gothic"/>
              </a:defRPr>
            </a:lvl8pPr>
            <a:lvl9pPr marL="0" lvl="8" indent="0" algn="l">
              <a:spcBef>
                <a:spcPts val="0"/>
              </a:spcBef>
              <a:buNone/>
              <a:defRPr sz="1200" b="0" i="0" u="none" strike="noStrike" cap="none">
                <a:solidFill>
                  <a:schemeClr val="accent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dirty="0"/>
          </a:p>
        </p:txBody>
      </p:sp>
      <p:sp>
        <p:nvSpPr>
          <p:cNvPr id="101" name="Google Shape;101;p37"/>
          <p:cNvSpPr/>
          <p:nvPr/>
        </p:nvSpPr>
        <p:spPr>
          <a:xfrm>
            <a:off x="4650889" y="6088284"/>
            <a:ext cx="3505200" cy="817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9"/>
        <p:cNvGrpSpPr/>
        <p:nvPr/>
      </p:nvGrpSpPr>
      <p:grpSpPr>
        <a:xfrm>
          <a:off x="0" y="0"/>
          <a:ext cx="0" cy="0"/>
          <a:chOff x="0" y="0"/>
          <a:chExt cx="0" cy="0"/>
        </a:xfrm>
      </p:grpSpPr>
      <p:sp>
        <p:nvSpPr>
          <p:cNvPr id="240" name="Google Shape;240;p46"/>
          <p:cNvSpPr txBox="1">
            <a:spLocks noGrp="1"/>
          </p:cNvSpPr>
          <p:nvPr>
            <p:ph type="title"/>
          </p:nvPr>
        </p:nvSpPr>
        <p:spPr>
          <a:xfrm>
            <a:off x="1043490" y="1027664"/>
            <a:ext cx="7024744" cy="11430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1" name="Google Shape;241;p46"/>
          <p:cNvSpPr txBox="1">
            <a:spLocks noGrp="1"/>
          </p:cNvSpPr>
          <p:nvPr>
            <p:ph type="body" idx="1"/>
          </p:nvPr>
        </p:nvSpPr>
        <p:spPr>
          <a:xfrm rot="5400000">
            <a:off x="2677662" y="689482"/>
            <a:ext cx="3508977" cy="6777317"/>
          </a:xfrm>
          <a:prstGeom prst="rect">
            <a:avLst/>
          </a:prstGeom>
          <a:noFill/>
          <a:ln>
            <a:noFill/>
          </a:ln>
        </p:spPr>
        <p:txBody>
          <a:bodyPr spcFirstLastPara="1" wrap="square" lIns="91425" tIns="45700" rIns="91425" bIns="45700" anchor="t" anchorCtr="0">
            <a:normAutofit/>
          </a:bodyPr>
          <a:lstStyle>
            <a:lvl1pPr marL="457200" lvl="0" indent="-315468" algn="l">
              <a:spcBef>
                <a:spcPts val="360"/>
              </a:spcBef>
              <a:spcAft>
                <a:spcPts val="0"/>
              </a:spcAft>
              <a:buSzPts val="1368"/>
              <a:buChar char="🞇"/>
              <a:defRPr/>
            </a:lvl1pPr>
            <a:lvl2pPr marL="914400" lvl="1" indent="-315468" algn="l">
              <a:spcBef>
                <a:spcPts val="360"/>
              </a:spcBef>
              <a:spcAft>
                <a:spcPts val="0"/>
              </a:spcAft>
              <a:buSzPts val="1368"/>
              <a:buChar char="🞇"/>
              <a:defRPr/>
            </a:lvl2pPr>
            <a:lvl3pPr marL="1371600" lvl="2" indent="-315467" algn="l">
              <a:spcBef>
                <a:spcPts val="360"/>
              </a:spcBef>
              <a:spcAft>
                <a:spcPts val="0"/>
              </a:spcAft>
              <a:buSzPts val="1368"/>
              <a:buChar char="🞇"/>
              <a:defRPr/>
            </a:lvl3pPr>
            <a:lvl4pPr marL="1828800" lvl="3" indent="-315467" algn="l">
              <a:spcBef>
                <a:spcPts val="360"/>
              </a:spcBef>
              <a:spcAft>
                <a:spcPts val="0"/>
              </a:spcAft>
              <a:buSzPts val="1368"/>
              <a:buChar char="🞇"/>
              <a:defRPr/>
            </a:lvl4pPr>
            <a:lvl5pPr marL="2286000" lvl="4" indent="-315467" algn="l">
              <a:spcBef>
                <a:spcPts val="360"/>
              </a:spcBef>
              <a:spcAft>
                <a:spcPts val="0"/>
              </a:spcAft>
              <a:buSzPts val="1368"/>
              <a:buChar char="🞇"/>
              <a:defRPr/>
            </a:lvl5pPr>
            <a:lvl6pPr marL="2743200" lvl="5" indent="-315467" algn="l">
              <a:spcBef>
                <a:spcPts val="360"/>
              </a:spcBef>
              <a:spcAft>
                <a:spcPts val="0"/>
              </a:spcAft>
              <a:buSzPts val="1368"/>
              <a:buChar char="🞇"/>
              <a:defRPr/>
            </a:lvl6pPr>
            <a:lvl7pPr marL="3200400" lvl="6" indent="-315467" algn="l">
              <a:spcBef>
                <a:spcPts val="360"/>
              </a:spcBef>
              <a:spcAft>
                <a:spcPts val="0"/>
              </a:spcAft>
              <a:buSzPts val="1368"/>
              <a:buChar char="🞇"/>
              <a:defRPr/>
            </a:lvl7pPr>
            <a:lvl8pPr marL="3657600" lvl="7" indent="-315467" algn="l">
              <a:spcBef>
                <a:spcPts val="360"/>
              </a:spcBef>
              <a:spcAft>
                <a:spcPts val="0"/>
              </a:spcAft>
              <a:buSzPts val="1368"/>
              <a:buChar char="🞇"/>
              <a:defRPr/>
            </a:lvl8pPr>
            <a:lvl9pPr marL="4114800" lvl="8" indent="-315467" algn="l">
              <a:spcBef>
                <a:spcPts val="360"/>
              </a:spcBef>
              <a:spcAft>
                <a:spcPts val="0"/>
              </a:spcAft>
              <a:buSzPts val="1368"/>
              <a:buChar char="🞇"/>
              <a:defRPr/>
            </a:lvl9pPr>
          </a:lstStyle>
          <a:p>
            <a:endParaRPr/>
          </a:p>
        </p:txBody>
      </p:sp>
      <p:sp>
        <p:nvSpPr>
          <p:cNvPr id="242" name="Google Shape;242;p46"/>
          <p:cNvSpPr txBox="1">
            <a:spLocks noGrp="1"/>
          </p:cNvSpPr>
          <p:nvPr>
            <p:ph type="dt" idx="10"/>
          </p:nvPr>
        </p:nvSpPr>
        <p:spPr>
          <a:xfrm>
            <a:off x="5997388" y="224492"/>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43" name="Google Shape;243;p46"/>
          <p:cNvSpPr txBox="1">
            <a:spLocks noGrp="1"/>
          </p:cNvSpPr>
          <p:nvPr>
            <p:ph type="ftr" idx="11"/>
          </p:nvPr>
        </p:nvSpPr>
        <p:spPr>
          <a:xfrm>
            <a:off x="4641448" y="5852160"/>
            <a:ext cx="35021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44" name="Google Shape;244;p46"/>
          <p:cNvSpPr txBox="1">
            <a:spLocks noGrp="1"/>
          </p:cNvSpPr>
          <p:nvPr>
            <p:ph type="sldNum" idx="12"/>
          </p:nvPr>
        </p:nvSpPr>
        <p:spPr>
          <a:xfrm>
            <a:off x="4649096" y="224491"/>
            <a:ext cx="1332156"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45"/>
        <p:cNvGrpSpPr/>
        <p:nvPr/>
      </p:nvGrpSpPr>
      <p:grpSpPr>
        <a:xfrm>
          <a:off x="0" y="0"/>
          <a:ext cx="0" cy="0"/>
          <a:chOff x="0" y="0"/>
          <a:chExt cx="0" cy="0"/>
        </a:xfrm>
      </p:grpSpPr>
      <p:sp>
        <p:nvSpPr>
          <p:cNvPr id="246" name="Google Shape;246;p47"/>
          <p:cNvSpPr txBox="1">
            <a:spLocks noGrp="1"/>
          </p:cNvSpPr>
          <p:nvPr>
            <p:ph type="title"/>
          </p:nvPr>
        </p:nvSpPr>
        <p:spPr>
          <a:xfrm rot="5400000">
            <a:off x="4981455" y="2678093"/>
            <a:ext cx="4780344" cy="148445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7" name="Google Shape;247;p47"/>
          <p:cNvSpPr txBox="1">
            <a:spLocks noGrp="1"/>
          </p:cNvSpPr>
          <p:nvPr>
            <p:ph type="body" idx="1"/>
          </p:nvPr>
        </p:nvSpPr>
        <p:spPr>
          <a:xfrm rot="5400000">
            <a:off x="1374976" y="708467"/>
            <a:ext cx="4780344" cy="5423704"/>
          </a:xfrm>
          <a:prstGeom prst="rect">
            <a:avLst/>
          </a:prstGeom>
          <a:noFill/>
          <a:ln>
            <a:noFill/>
          </a:ln>
        </p:spPr>
        <p:txBody>
          <a:bodyPr spcFirstLastPara="1" wrap="square" lIns="91425" tIns="45700" rIns="91425" bIns="45700" anchor="t" anchorCtr="0">
            <a:normAutofit/>
          </a:bodyPr>
          <a:lstStyle>
            <a:lvl1pPr marL="457200" lvl="0" indent="-315468" algn="l">
              <a:spcBef>
                <a:spcPts val="360"/>
              </a:spcBef>
              <a:spcAft>
                <a:spcPts val="0"/>
              </a:spcAft>
              <a:buSzPts val="1368"/>
              <a:buChar char="🞇"/>
              <a:defRPr/>
            </a:lvl1pPr>
            <a:lvl2pPr marL="914400" lvl="1" indent="-315468" algn="l">
              <a:spcBef>
                <a:spcPts val="360"/>
              </a:spcBef>
              <a:spcAft>
                <a:spcPts val="0"/>
              </a:spcAft>
              <a:buSzPts val="1368"/>
              <a:buChar char="🞇"/>
              <a:defRPr/>
            </a:lvl2pPr>
            <a:lvl3pPr marL="1371600" lvl="2" indent="-315467" algn="l">
              <a:spcBef>
                <a:spcPts val="360"/>
              </a:spcBef>
              <a:spcAft>
                <a:spcPts val="0"/>
              </a:spcAft>
              <a:buSzPts val="1368"/>
              <a:buChar char="🞇"/>
              <a:defRPr/>
            </a:lvl3pPr>
            <a:lvl4pPr marL="1828800" lvl="3" indent="-315467" algn="l">
              <a:spcBef>
                <a:spcPts val="360"/>
              </a:spcBef>
              <a:spcAft>
                <a:spcPts val="0"/>
              </a:spcAft>
              <a:buSzPts val="1368"/>
              <a:buChar char="🞇"/>
              <a:defRPr/>
            </a:lvl4pPr>
            <a:lvl5pPr marL="2286000" lvl="4" indent="-315467" algn="l">
              <a:spcBef>
                <a:spcPts val="360"/>
              </a:spcBef>
              <a:spcAft>
                <a:spcPts val="0"/>
              </a:spcAft>
              <a:buSzPts val="1368"/>
              <a:buChar char="🞇"/>
              <a:defRPr/>
            </a:lvl5pPr>
            <a:lvl6pPr marL="2743200" lvl="5" indent="-315467" algn="l">
              <a:spcBef>
                <a:spcPts val="360"/>
              </a:spcBef>
              <a:spcAft>
                <a:spcPts val="0"/>
              </a:spcAft>
              <a:buSzPts val="1368"/>
              <a:buChar char="🞇"/>
              <a:defRPr/>
            </a:lvl6pPr>
            <a:lvl7pPr marL="3200400" lvl="6" indent="-315467" algn="l">
              <a:spcBef>
                <a:spcPts val="360"/>
              </a:spcBef>
              <a:spcAft>
                <a:spcPts val="0"/>
              </a:spcAft>
              <a:buSzPts val="1368"/>
              <a:buChar char="🞇"/>
              <a:defRPr/>
            </a:lvl7pPr>
            <a:lvl8pPr marL="3657600" lvl="7" indent="-315467" algn="l">
              <a:spcBef>
                <a:spcPts val="360"/>
              </a:spcBef>
              <a:spcAft>
                <a:spcPts val="0"/>
              </a:spcAft>
              <a:buSzPts val="1368"/>
              <a:buChar char="🞇"/>
              <a:defRPr/>
            </a:lvl8pPr>
            <a:lvl9pPr marL="4114800" lvl="8" indent="-315467" algn="l">
              <a:spcBef>
                <a:spcPts val="360"/>
              </a:spcBef>
              <a:spcAft>
                <a:spcPts val="0"/>
              </a:spcAft>
              <a:buSzPts val="1368"/>
              <a:buChar char="🞇"/>
              <a:defRPr/>
            </a:lvl9pPr>
          </a:lstStyle>
          <a:p>
            <a:endParaRPr/>
          </a:p>
        </p:txBody>
      </p:sp>
      <p:sp>
        <p:nvSpPr>
          <p:cNvPr id="248" name="Google Shape;248;p47"/>
          <p:cNvSpPr txBox="1">
            <a:spLocks noGrp="1"/>
          </p:cNvSpPr>
          <p:nvPr>
            <p:ph type="dt" idx="10"/>
          </p:nvPr>
        </p:nvSpPr>
        <p:spPr>
          <a:xfrm>
            <a:off x="5997388" y="224492"/>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49" name="Google Shape;249;p47"/>
          <p:cNvSpPr txBox="1">
            <a:spLocks noGrp="1"/>
          </p:cNvSpPr>
          <p:nvPr>
            <p:ph type="ftr" idx="11"/>
          </p:nvPr>
        </p:nvSpPr>
        <p:spPr>
          <a:xfrm>
            <a:off x="4641448" y="5852160"/>
            <a:ext cx="35021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50" name="Google Shape;250;p47"/>
          <p:cNvSpPr txBox="1">
            <a:spLocks noGrp="1"/>
          </p:cNvSpPr>
          <p:nvPr>
            <p:ph type="sldNum" idx="12"/>
          </p:nvPr>
        </p:nvSpPr>
        <p:spPr>
          <a:xfrm>
            <a:off x="4649096" y="224491"/>
            <a:ext cx="1332156"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2"/>
        <p:cNvGrpSpPr/>
        <p:nvPr/>
      </p:nvGrpSpPr>
      <p:grpSpPr>
        <a:xfrm>
          <a:off x="0" y="0"/>
          <a:ext cx="0" cy="0"/>
          <a:chOff x="0" y="0"/>
          <a:chExt cx="0" cy="0"/>
        </a:xfrm>
      </p:grpSpPr>
      <p:sp>
        <p:nvSpPr>
          <p:cNvPr id="103" name="Google Shape;103;p38"/>
          <p:cNvSpPr txBox="1">
            <a:spLocks noGrp="1"/>
          </p:cNvSpPr>
          <p:nvPr>
            <p:ph type="title"/>
          </p:nvPr>
        </p:nvSpPr>
        <p:spPr>
          <a:xfrm>
            <a:off x="1043490" y="1027664"/>
            <a:ext cx="7024744" cy="11430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8"/>
          <p:cNvSpPr txBox="1">
            <a:spLocks noGrp="1"/>
          </p:cNvSpPr>
          <p:nvPr>
            <p:ph type="dt" idx="10"/>
          </p:nvPr>
        </p:nvSpPr>
        <p:spPr>
          <a:xfrm>
            <a:off x="5997388" y="224492"/>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5" name="Google Shape;105;p38"/>
          <p:cNvSpPr txBox="1">
            <a:spLocks noGrp="1"/>
          </p:cNvSpPr>
          <p:nvPr>
            <p:ph type="ftr" idx="11"/>
          </p:nvPr>
        </p:nvSpPr>
        <p:spPr>
          <a:xfrm>
            <a:off x="4641448" y="5852160"/>
            <a:ext cx="35021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6" name="Google Shape;106;p38"/>
          <p:cNvSpPr txBox="1">
            <a:spLocks noGrp="1"/>
          </p:cNvSpPr>
          <p:nvPr>
            <p:ph type="sldNum" idx="12"/>
          </p:nvPr>
        </p:nvSpPr>
        <p:spPr>
          <a:xfrm>
            <a:off x="4649096" y="224491"/>
            <a:ext cx="1332156"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7"/>
        <p:cNvGrpSpPr/>
        <p:nvPr/>
      </p:nvGrpSpPr>
      <p:grpSpPr>
        <a:xfrm>
          <a:off x="0" y="0"/>
          <a:ext cx="0" cy="0"/>
          <a:chOff x="0" y="0"/>
          <a:chExt cx="0" cy="0"/>
        </a:xfrm>
      </p:grpSpPr>
      <p:sp>
        <p:nvSpPr>
          <p:cNvPr id="108" name="Google Shape;108;p39"/>
          <p:cNvSpPr txBox="1">
            <a:spLocks noGrp="1"/>
          </p:cNvSpPr>
          <p:nvPr>
            <p:ph type="title"/>
          </p:nvPr>
        </p:nvSpPr>
        <p:spPr>
          <a:xfrm>
            <a:off x="1043490" y="1027664"/>
            <a:ext cx="7024744" cy="11430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39"/>
          <p:cNvSpPr txBox="1">
            <a:spLocks noGrp="1"/>
          </p:cNvSpPr>
          <p:nvPr>
            <p:ph type="body" idx="1"/>
          </p:nvPr>
        </p:nvSpPr>
        <p:spPr>
          <a:xfrm>
            <a:off x="1043492" y="2323652"/>
            <a:ext cx="6777317" cy="3508977"/>
          </a:xfrm>
          <a:prstGeom prst="rect">
            <a:avLst/>
          </a:prstGeom>
          <a:noFill/>
          <a:ln>
            <a:noFill/>
          </a:ln>
        </p:spPr>
        <p:txBody>
          <a:bodyPr spcFirstLastPara="1" wrap="square" lIns="91425" tIns="45700" rIns="91425" bIns="45700" anchor="t" anchorCtr="0">
            <a:normAutofit/>
          </a:bodyPr>
          <a:lstStyle>
            <a:lvl1pPr marL="457200" lvl="0" indent="-315468" algn="l">
              <a:spcBef>
                <a:spcPts val="360"/>
              </a:spcBef>
              <a:spcAft>
                <a:spcPts val="0"/>
              </a:spcAft>
              <a:buSzPts val="1368"/>
              <a:buChar char="🞇"/>
              <a:defRPr/>
            </a:lvl1pPr>
            <a:lvl2pPr marL="914400" lvl="1" indent="-315468" algn="l">
              <a:spcBef>
                <a:spcPts val="360"/>
              </a:spcBef>
              <a:spcAft>
                <a:spcPts val="0"/>
              </a:spcAft>
              <a:buSzPts val="1368"/>
              <a:buChar char="🞇"/>
              <a:defRPr/>
            </a:lvl2pPr>
            <a:lvl3pPr marL="1371600" lvl="2" indent="-315467" algn="l">
              <a:spcBef>
                <a:spcPts val="360"/>
              </a:spcBef>
              <a:spcAft>
                <a:spcPts val="0"/>
              </a:spcAft>
              <a:buSzPts val="1368"/>
              <a:buChar char="🞇"/>
              <a:defRPr/>
            </a:lvl3pPr>
            <a:lvl4pPr marL="1828800" lvl="3" indent="-315467" algn="l">
              <a:spcBef>
                <a:spcPts val="360"/>
              </a:spcBef>
              <a:spcAft>
                <a:spcPts val="0"/>
              </a:spcAft>
              <a:buSzPts val="1368"/>
              <a:buChar char="🞇"/>
              <a:defRPr/>
            </a:lvl4pPr>
            <a:lvl5pPr marL="2286000" lvl="4" indent="-315467" algn="l">
              <a:spcBef>
                <a:spcPts val="360"/>
              </a:spcBef>
              <a:spcAft>
                <a:spcPts val="0"/>
              </a:spcAft>
              <a:buSzPts val="1368"/>
              <a:buChar char="🞇"/>
              <a:defRPr/>
            </a:lvl5pPr>
            <a:lvl6pPr marL="2743200" lvl="5" indent="-315467" algn="l">
              <a:spcBef>
                <a:spcPts val="360"/>
              </a:spcBef>
              <a:spcAft>
                <a:spcPts val="0"/>
              </a:spcAft>
              <a:buSzPts val="1368"/>
              <a:buChar char="🞇"/>
              <a:defRPr/>
            </a:lvl6pPr>
            <a:lvl7pPr marL="3200400" lvl="6" indent="-315467" algn="l">
              <a:spcBef>
                <a:spcPts val="360"/>
              </a:spcBef>
              <a:spcAft>
                <a:spcPts val="0"/>
              </a:spcAft>
              <a:buSzPts val="1368"/>
              <a:buChar char="🞇"/>
              <a:defRPr/>
            </a:lvl7pPr>
            <a:lvl8pPr marL="3657600" lvl="7" indent="-315467" algn="l">
              <a:spcBef>
                <a:spcPts val="360"/>
              </a:spcBef>
              <a:spcAft>
                <a:spcPts val="0"/>
              </a:spcAft>
              <a:buSzPts val="1368"/>
              <a:buChar char="🞇"/>
              <a:defRPr/>
            </a:lvl8pPr>
            <a:lvl9pPr marL="4114800" lvl="8" indent="-315467" algn="l">
              <a:spcBef>
                <a:spcPts val="360"/>
              </a:spcBef>
              <a:spcAft>
                <a:spcPts val="0"/>
              </a:spcAft>
              <a:buSzPts val="1368"/>
              <a:buChar char="🞇"/>
              <a:defRPr/>
            </a:lvl9pPr>
          </a:lstStyle>
          <a:p>
            <a:endParaRPr/>
          </a:p>
        </p:txBody>
      </p:sp>
      <p:sp>
        <p:nvSpPr>
          <p:cNvPr id="110" name="Google Shape;110;p39"/>
          <p:cNvSpPr txBox="1">
            <a:spLocks noGrp="1"/>
          </p:cNvSpPr>
          <p:nvPr>
            <p:ph type="dt" idx="10"/>
          </p:nvPr>
        </p:nvSpPr>
        <p:spPr>
          <a:xfrm>
            <a:off x="5997388" y="224492"/>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1" name="Google Shape;111;p39"/>
          <p:cNvSpPr txBox="1">
            <a:spLocks noGrp="1"/>
          </p:cNvSpPr>
          <p:nvPr>
            <p:ph type="ftr" idx="11"/>
          </p:nvPr>
        </p:nvSpPr>
        <p:spPr>
          <a:xfrm>
            <a:off x="4641448" y="5852160"/>
            <a:ext cx="35021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2" name="Google Shape;112;p39"/>
          <p:cNvSpPr txBox="1">
            <a:spLocks noGrp="1"/>
          </p:cNvSpPr>
          <p:nvPr>
            <p:ph type="sldNum" idx="12"/>
          </p:nvPr>
        </p:nvSpPr>
        <p:spPr>
          <a:xfrm>
            <a:off x="4649096" y="224491"/>
            <a:ext cx="1332156"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3"/>
        <p:cNvGrpSpPr/>
        <p:nvPr/>
      </p:nvGrpSpPr>
      <p:grpSpPr>
        <a:xfrm>
          <a:off x="0" y="0"/>
          <a:ext cx="0" cy="0"/>
          <a:chOff x="0" y="0"/>
          <a:chExt cx="0" cy="0"/>
        </a:xfrm>
      </p:grpSpPr>
      <p:sp>
        <p:nvSpPr>
          <p:cNvPr id="114" name="Google Shape;114;p40"/>
          <p:cNvSpPr txBox="1">
            <a:spLocks noGrp="1"/>
          </p:cNvSpPr>
          <p:nvPr>
            <p:ph type="dt" idx="10"/>
          </p:nvPr>
        </p:nvSpPr>
        <p:spPr>
          <a:xfrm>
            <a:off x="5997388" y="224492"/>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5" name="Google Shape;115;p40"/>
          <p:cNvSpPr txBox="1">
            <a:spLocks noGrp="1"/>
          </p:cNvSpPr>
          <p:nvPr>
            <p:ph type="ftr" idx="11"/>
          </p:nvPr>
        </p:nvSpPr>
        <p:spPr>
          <a:xfrm>
            <a:off x="4641448" y="5852160"/>
            <a:ext cx="35021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6" name="Google Shape;116;p40"/>
          <p:cNvSpPr txBox="1">
            <a:spLocks noGrp="1"/>
          </p:cNvSpPr>
          <p:nvPr>
            <p:ph type="sldNum" idx="12"/>
          </p:nvPr>
        </p:nvSpPr>
        <p:spPr>
          <a:xfrm>
            <a:off x="4649096" y="224491"/>
            <a:ext cx="1332156"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117"/>
        <p:cNvGrpSpPr/>
        <p:nvPr/>
      </p:nvGrpSpPr>
      <p:grpSpPr>
        <a:xfrm>
          <a:off x="0" y="0"/>
          <a:ext cx="0" cy="0"/>
          <a:chOff x="0" y="0"/>
          <a:chExt cx="0" cy="0"/>
        </a:xfrm>
      </p:grpSpPr>
      <p:grpSp>
        <p:nvGrpSpPr>
          <p:cNvPr id="118" name="Google Shape;118;p41"/>
          <p:cNvGrpSpPr/>
          <p:nvPr/>
        </p:nvGrpSpPr>
        <p:grpSpPr>
          <a:xfrm>
            <a:off x="-644959" y="0"/>
            <a:ext cx="10458653" cy="7117071"/>
            <a:chOff x="-644959" y="0"/>
            <a:chExt cx="10458653" cy="7117071"/>
          </a:xfrm>
        </p:grpSpPr>
        <p:grpSp>
          <p:nvGrpSpPr>
            <p:cNvPr id="119" name="Google Shape;119;p41"/>
            <p:cNvGrpSpPr/>
            <p:nvPr/>
          </p:nvGrpSpPr>
          <p:grpSpPr>
            <a:xfrm>
              <a:off x="0" y="0"/>
              <a:ext cx="9144000" cy="6858000"/>
              <a:chOff x="0" y="0"/>
              <a:chExt cx="9144000" cy="6858000"/>
            </a:xfrm>
          </p:grpSpPr>
          <p:grpSp>
            <p:nvGrpSpPr>
              <p:cNvPr id="120" name="Google Shape;120;p41"/>
              <p:cNvGrpSpPr/>
              <p:nvPr/>
            </p:nvGrpSpPr>
            <p:grpSpPr>
              <a:xfrm>
                <a:off x="0" y="0"/>
                <a:ext cx="2514600" cy="6858000"/>
                <a:chOff x="0" y="0"/>
                <a:chExt cx="2514600" cy="6858000"/>
              </a:xfrm>
            </p:grpSpPr>
            <p:sp>
              <p:nvSpPr>
                <p:cNvPr id="121" name="Google Shape;121;p41"/>
                <p:cNvSpPr/>
                <p:nvPr/>
              </p:nvSpPr>
              <p:spPr>
                <a:xfrm>
                  <a:off x="914400" y="0"/>
                  <a:ext cx="1600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122" name="Google Shape;122;p41"/>
                <p:cNvSpPr/>
                <p:nvPr/>
              </p:nvSpPr>
              <p:spPr>
                <a:xfrm>
                  <a:off x="0" y="0"/>
                  <a:ext cx="457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123" name="Google Shape;123;p41"/>
                <p:cNvSpPr/>
                <p:nvPr/>
              </p:nvSpPr>
              <p:spPr>
                <a:xfrm>
                  <a:off x="228600" y="0"/>
                  <a:ext cx="7620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grpSp>
          <p:grpSp>
            <p:nvGrpSpPr>
              <p:cNvPr id="124" name="Google Shape;124;p41"/>
              <p:cNvGrpSpPr/>
              <p:nvPr/>
            </p:nvGrpSpPr>
            <p:grpSpPr>
              <a:xfrm>
                <a:off x="422910" y="0"/>
                <a:ext cx="2514600" cy="6858000"/>
                <a:chOff x="0" y="0"/>
                <a:chExt cx="2514600" cy="6858000"/>
              </a:xfrm>
            </p:grpSpPr>
            <p:sp>
              <p:nvSpPr>
                <p:cNvPr id="125" name="Google Shape;125;p41"/>
                <p:cNvSpPr/>
                <p:nvPr/>
              </p:nvSpPr>
              <p:spPr>
                <a:xfrm>
                  <a:off x="914400" y="0"/>
                  <a:ext cx="1600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126" name="Google Shape;126;p41"/>
                <p:cNvSpPr/>
                <p:nvPr/>
              </p:nvSpPr>
              <p:spPr>
                <a:xfrm>
                  <a:off x="0" y="0"/>
                  <a:ext cx="457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127" name="Google Shape;127;p41"/>
                <p:cNvSpPr/>
                <p:nvPr/>
              </p:nvSpPr>
              <p:spPr>
                <a:xfrm>
                  <a:off x="228600" y="0"/>
                  <a:ext cx="7620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grpSp>
          <p:grpSp>
            <p:nvGrpSpPr>
              <p:cNvPr id="128" name="Google Shape;128;p41"/>
              <p:cNvGrpSpPr/>
              <p:nvPr/>
            </p:nvGrpSpPr>
            <p:grpSpPr>
              <a:xfrm rot="10800000">
                <a:off x="6629400" y="0"/>
                <a:ext cx="2514600" cy="6858000"/>
                <a:chOff x="0" y="0"/>
                <a:chExt cx="2514600" cy="6858000"/>
              </a:xfrm>
            </p:grpSpPr>
            <p:sp>
              <p:nvSpPr>
                <p:cNvPr id="129" name="Google Shape;129;p41"/>
                <p:cNvSpPr/>
                <p:nvPr/>
              </p:nvSpPr>
              <p:spPr>
                <a:xfrm>
                  <a:off x="914400" y="0"/>
                  <a:ext cx="1600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130" name="Google Shape;130;p41"/>
                <p:cNvSpPr/>
                <p:nvPr/>
              </p:nvSpPr>
              <p:spPr>
                <a:xfrm>
                  <a:off x="0" y="0"/>
                  <a:ext cx="457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131" name="Google Shape;131;p41"/>
                <p:cNvSpPr/>
                <p:nvPr/>
              </p:nvSpPr>
              <p:spPr>
                <a:xfrm>
                  <a:off x="228600" y="0"/>
                  <a:ext cx="7620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grpSp>
          <p:sp>
            <p:nvSpPr>
              <p:cNvPr id="132" name="Google Shape;132;p41"/>
              <p:cNvSpPr/>
              <p:nvPr/>
            </p:nvSpPr>
            <p:spPr>
              <a:xfrm>
                <a:off x="3810000" y="0"/>
                <a:ext cx="28194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133" name="Google Shape;133;p41"/>
              <p:cNvSpPr/>
              <p:nvPr/>
            </p:nvSpPr>
            <p:spPr>
              <a:xfrm>
                <a:off x="2895600" y="0"/>
                <a:ext cx="457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134" name="Google Shape;134;p41"/>
              <p:cNvSpPr/>
              <p:nvPr/>
            </p:nvSpPr>
            <p:spPr>
              <a:xfrm>
                <a:off x="3124200" y="0"/>
                <a:ext cx="7620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grpSp>
        <p:sp>
          <p:nvSpPr>
            <p:cNvPr id="135" name="Google Shape;135;p41"/>
            <p:cNvSpPr/>
            <p:nvPr/>
          </p:nvSpPr>
          <p:spPr>
            <a:xfrm>
              <a:off x="-11875" y="5035138"/>
              <a:ext cx="9144000" cy="1175655"/>
            </a:xfrm>
            <a:custGeom>
              <a:avLst/>
              <a:gdLst/>
              <a:ahLst/>
              <a:cxnLst/>
              <a:rect l="l" t="t" r="r" b="b"/>
              <a:pathLst>
                <a:path w="9144000" h="1175655" extrusionOk="0">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entury Gothic"/>
                <a:ea typeface="Century Gothic"/>
                <a:cs typeface="Century Gothic"/>
                <a:sym typeface="Century Gothic"/>
              </a:endParaRPr>
            </a:p>
          </p:txBody>
        </p:sp>
        <p:sp>
          <p:nvSpPr>
            <p:cNvPr id="136" name="Google Shape;136;p41"/>
            <p:cNvSpPr/>
            <p:nvPr/>
          </p:nvSpPr>
          <p:spPr>
            <a:xfrm>
              <a:off x="-11875" y="3467595"/>
              <a:ext cx="9144000" cy="890650"/>
            </a:xfrm>
            <a:custGeom>
              <a:avLst/>
              <a:gdLst/>
              <a:ahLst/>
              <a:cxnLst/>
              <a:rect l="l" t="t" r="r" b="b"/>
              <a:pathLst>
                <a:path w="9144000" h="890650" extrusionOk="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entury Gothic"/>
                <a:ea typeface="Century Gothic"/>
                <a:cs typeface="Century Gothic"/>
                <a:sym typeface="Century Gothic"/>
              </a:endParaRPr>
            </a:p>
          </p:txBody>
        </p:sp>
        <p:sp>
          <p:nvSpPr>
            <p:cNvPr id="137" name="Google Shape;137;p41"/>
            <p:cNvSpPr/>
            <p:nvPr/>
          </p:nvSpPr>
          <p:spPr>
            <a:xfrm>
              <a:off x="-23751" y="5640779"/>
              <a:ext cx="3004457" cy="1211283"/>
            </a:xfrm>
            <a:custGeom>
              <a:avLst/>
              <a:gdLst/>
              <a:ahLst/>
              <a:cxnLst/>
              <a:rect l="l" t="t" r="r" b="b"/>
              <a:pathLst>
                <a:path w="3004457" h="1211283" extrusionOk="0">
                  <a:moveTo>
                    <a:pt x="0" y="0"/>
                  </a:moveTo>
                  <a:cubicBezTo>
                    <a:pt x="1103415" y="501732"/>
                    <a:pt x="2206831" y="1003465"/>
                    <a:pt x="3004457" y="1211283"/>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entury Gothic"/>
                <a:ea typeface="Century Gothic"/>
                <a:cs typeface="Century Gothic"/>
                <a:sym typeface="Century Gothic"/>
              </a:endParaRPr>
            </a:p>
          </p:txBody>
        </p:sp>
        <p:sp>
          <p:nvSpPr>
            <p:cNvPr id="138" name="Google Shape;138;p41"/>
            <p:cNvSpPr/>
            <p:nvPr/>
          </p:nvSpPr>
          <p:spPr>
            <a:xfrm>
              <a:off x="-11875" y="5284519"/>
              <a:ext cx="9144000" cy="1478478"/>
            </a:xfrm>
            <a:custGeom>
              <a:avLst/>
              <a:gdLst/>
              <a:ahLst/>
              <a:cxnLst/>
              <a:rect l="l" t="t" r="r" b="b"/>
              <a:pathLst>
                <a:path w="9144000" h="1478478" extrusionOk="0">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entury Gothic"/>
                <a:ea typeface="Century Gothic"/>
                <a:cs typeface="Century Gothic"/>
                <a:sym typeface="Century Gothic"/>
              </a:endParaRPr>
            </a:p>
          </p:txBody>
        </p:sp>
        <p:sp>
          <p:nvSpPr>
            <p:cNvPr id="139" name="Google Shape;139;p41"/>
            <p:cNvSpPr/>
            <p:nvPr/>
          </p:nvSpPr>
          <p:spPr>
            <a:xfrm>
              <a:off x="2137558" y="5132120"/>
              <a:ext cx="6982691" cy="1719942"/>
            </a:xfrm>
            <a:custGeom>
              <a:avLst/>
              <a:gdLst/>
              <a:ahLst/>
              <a:cxnLst/>
              <a:rect l="l" t="t" r="r" b="b"/>
              <a:pathLst>
                <a:path w="6982691" h="1719942" extrusionOk="0">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entury Gothic"/>
                <a:ea typeface="Century Gothic"/>
                <a:cs typeface="Century Gothic"/>
                <a:sym typeface="Century Gothic"/>
              </a:endParaRPr>
            </a:p>
          </p:txBody>
        </p:sp>
        <p:sp>
          <p:nvSpPr>
            <p:cNvPr id="140" name="Google Shape;140;p41"/>
            <p:cNvSpPr/>
            <p:nvPr/>
          </p:nvSpPr>
          <p:spPr>
            <a:xfrm rot="1800000">
              <a:off x="2996165" y="2859252"/>
              <a:ext cx="1601400" cy="1388236"/>
            </a:xfrm>
            <a:prstGeom prst="hexagon">
              <a:avLst>
                <a:gd name="adj" fmla="val 28544"/>
                <a:gd name="vf" fmla="val 115470"/>
              </a:avLst>
            </a:prstGeom>
            <a:solidFill>
              <a:schemeClr val="lt1">
                <a:alpha val="9803"/>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141" name="Google Shape;141;p41"/>
            <p:cNvSpPr/>
            <p:nvPr/>
          </p:nvSpPr>
          <p:spPr>
            <a:xfrm rot="1800000">
              <a:off x="3720065" y="4126078"/>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142" name="Google Shape;142;p41"/>
            <p:cNvSpPr/>
            <p:nvPr/>
          </p:nvSpPr>
          <p:spPr>
            <a:xfrm rot="1800000">
              <a:off x="3729591" y="1592427"/>
              <a:ext cx="1601400" cy="1388236"/>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143" name="Google Shape;143;p41"/>
            <p:cNvSpPr/>
            <p:nvPr/>
          </p:nvSpPr>
          <p:spPr>
            <a:xfrm rot="1800000">
              <a:off x="2977115" y="325603"/>
              <a:ext cx="1601400" cy="1388236"/>
            </a:xfrm>
            <a:prstGeom prst="hexagon">
              <a:avLst>
                <a:gd name="adj" fmla="val 28544"/>
                <a:gd name="vf" fmla="val 115470"/>
              </a:avLst>
            </a:prstGeom>
            <a:solidFill>
              <a:schemeClr val="lt1">
                <a:alpha val="3921"/>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144" name="Google Shape;144;p41"/>
            <p:cNvSpPr/>
            <p:nvPr/>
          </p:nvSpPr>
          <p:spPr>
            <a:xfrm rot="1800000">
              <a:off x="4463014" y="5383378"/>
              <a:ext cx="1601400" cy="1388236"/>
            </a:xfrm>
            <a:prstGeom prst="hexagon">
              <a:avLst>
                <a:gd name="adj" fmla="val 28544"/>
                <a:gd name="vf" fmla="val 115470"/>
              </a:avLst>
            </a:prstGeom>
            <a:solidFill>
              <a:schemeClr val="lt1">
                <a:alpha val="5882"/>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145" name="Google Shape;145;p41"/>
            <p:cNvSpPr/>
            <p:nvPr/>
          </p:nvSpPr>
          <p:spPr>
            <a:xfrm rot="1800000">
              <a:off x="-382404" y="4201528"/>
              <a:ext cx="1261499" cy="1388236"/>
            </a:xfrm>
            <a:custGeom>
              <a:avLst/>
              <a:gdLst/>
              <a:ahLst/>
              <a:cxnLst/>
              <a:rect l="l" t="t" r="r" b="b"/>
              <a:pathLst>
                <a:path w="1261499" h="1388236" extrusionOk="0">
                  <a:moveTo>
                    <a:pt x="0" y="105098"/>
                  </a:moveTo>
                  <a:lnTo>
                    <a:pt x="56357" y="0"/>
                  </a:lnTo>
                  <a:lnTo>
                    <a:pt x="865241" y="0"/>
                  </a:lnTo>
                  <a:lnTo>
                    <a:pt x="1261499" y="694118"/>
                  </a:lnTo>
                  <a:lnTo>
                    <a:pt x="865241" y="1388236"/>
                  </a:lnTo>
                  <a:lnTo>
                    <a:pt x="744578" y="1387893"/>
                  </a:lnTo>
                  <a:lnTo>
                    <a:pt x="0" y="105098"/>
                  </a:lnTo>
                  <a:close/>
                </a:path>
              </a:pathLst>
            </a:custGeom>
            <a:solidFill>
              <a:schemeClr val="lt1">
                <a:alpha val="9803"/>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146" name="Google Shape;146;p41"/>
            <p:cNvSpPr/>
            <p:nvPr/>
          </p:nvSpPr>
          <p:spPr>
            <a:xfrm rot="1800000">
              <a:off x="24365" y="5402429"/>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147" name="Google Shape;147;p41"/>
            <p:cNvSpPr/>
            <p:nvPr/>
          </p:nvSpPr>
          <p:spPr>
            <a:xfrm rot="1800000">
              <a:off x="52941" y="2849728"/>
              <a:ext cx="1601400" cy="1388236"/>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148" name="Google Shape;148;p41"/>
            <p:cNvSpPr/>
            <p:nvPr/>
          </p:nvSpPr>
          <p:spPr>
            <a:xfrm rot="1800000">
              <a:off x="776840" y="4126077"/>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149" name="Google Shape;149;p41"/>
            <p:cNvSpPr/>
            <p:nvPr/>
          </p:nvSpPr>
          <p:spPr>
            <a:xfrm rot="1800000">
              <a:off x="1510265" y="5411953"/>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150" name="Google Shape;150;p41"/>
            <p:cNvSpPr/>
            <p:nvPr/>
          </p:nvSpPr>
          <p:spPr>
            <a:xfrm rot="1800000">
              <a:off x="1529316" y="2859252"/>
              <a:ext cx="1601400" cy="1388236"/>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151" name="Google Shape;151;p41"/>
            <p:cNvSpPr/>
            <p:nvPr/>
          </p:nvSpPr>
          <p:spPr>
            <a:xfrm rot="1800000">
              <a:off x="795890" y="1563853"/>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152" name="Google Shape;152;p41"/>
            <p:cNvSpPr/>
            <p:nvPr/>
          </p:nvSpPr>
          <p:spPr>
            <a:xfrm rot="1800000">
              <a:off x="6806166" y="4145128"/>
              <a:ext cx="1601400" cy="1388236"/>
            </a:xfrm>
            <a:prstGeom prst="hexagon">
              <a:avLst>
                <a:gd name="adj" fmla="val 28544"/>
                <a:gd name="vf" fmla="val 115470"/>
              </a:avLst>
            </a:prstGeom>
            <a:solidFill>
              <a:schemeClr val="lt1">
                <a:alpha val="9803"/>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153" name="Google Shape;153;p41"/>
            <p:cNvSpPr/>
            <p:nvPr/>
          </p:nvSpPr>
          <p:spPr>
            <a:xfrm rot="1800000">
              <a:off x="7549116" y="5421479"/>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154" name="Google Shape;154;p41"/>
            <p:cNvSpPr/>
            <p:nvPr/>
          </p:nvSpPr>
          <p:spPr>
            <a:xfrm rot="1800000">
              <a:off x="7549117" y="2868778"/>
              <a:ext cx="1601400" cy="1388236"/>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155" name="Google Shape;155;p41"/>
            <p:cNvSpPr/>
            <p:nvPr/>
          </p:nvSpPr>
          <p:spPr>
            <a:xfrm rot="1800000">
              <a:off x="8306521" y="4055629"/>
              <a:ext cx="1243407" cy="1388236"/>
            </a:xfrm>
            <a:custGeom>
              <a:avLst/>
              <a:gdLst/>
              <a:ahLst/>
              <a:cxnLst/>
              <a:rect l="l" t="t" r="r" b="b"/>
              <a:pathLst>
                <a:path w="1243407" h="1388236" extrusionOk="0">
                  <a:moveTo>
                    <a:pt x="0" y="694118"/>
                  </a:moveTo>
                  <a:lnTo>
                    <a:pt x="396258" y="0"/>
                  </a:lnTo>
                  <a:lnTo>
                    <a:pt x="474029" y="4016"/>
                  </a:lnTo>
                  <a:lnTo>
                    <a:pt x="1243407" y="1325983"/>
                  </a:lnTo>
                  <a:lnTo>
                    <a:pt x="1205142" y="1388236"/>
                  </a:lnTo>
                  <a:lnTo>
                    <a:pt x="396258" y="1388236"/>
                  </a:lnTo>
                  <a:lnTo>
                    <a:pt x="0" y="694118"/>
                  </a:lnTo>
                  <a:close/>
                </a:path>
              </a:pathLst>
            </a:custGeom>
            <a:solidFill>
              <a:schemeClr val="lt1">
                <a:alpha val="3921"/>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156" name="Google Shape;156;p41"/>
            <p:cNvSpPr/>
            <p:nvPr/>
          </p:nvSpPr>
          <p:spPr>
            <a:xfrm rot="1800000">
              <a:off x="8306771" y="1511524"/>
              <a:ext cx="1241871" cy="1388822"/>
            </a:xfrm>
            <a:custGeom>
              <a:avLst/>
              <a:gdLst/>
              <a:ahLst/>
              <a:cxnLst/>
              <a:rect l="l" t="t" r="r" b="b"/>
              <a:pathLst>
                <a:path w="1241871" h="1388822" extrusionOk="0">
                  <a:moveTo>
                    <a:pt x="0" y="694704"/>
                  </a:moveTo>
                  <a:lnTo>
                    <a:pt x="396258" y="586"/>
                  </a:lnTo>
                  <a:lnTo>
                    <a:pt x="482002" y="0"/>
                  </a:lnTo>
                  <a:lnTo>
                    <a:pt x="1241871" y="1323912"/>
                  </a:lnTo>
                  <a:lnTo>
                    <a:pt x="1205142" y="1388822"/>
                  </a:lnTo>
                  <a:lnTo>
                    <a:pt x="396258" y="1388822"/>
                  </a:lnTo>
                  <a:lnTo>
                    <a:pt x="0" y="694704"/>
                  </a:lnTo>
                  <a:close/>
                </a:path>
              </a:pathLst>
            </a:cu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grpSp>
      <p:sp>
        <p:nvSpPr>
          <p:cNvPr id="157" name="Google Shape;157;p41"/>
          <p:cNvSpPr/>
          <p:nvPr/>
        </p:nvSpPr>
        <p:spPr>
          <a:xfrm>
            <a:off x="4561242" y="-21511"/>
            <a:ext cx="3679116" cy="6271840"/>
          </a:xfrm>
          <a:prstGeom prst="rect">
            <a:avLst/>
          </a:prstGeom>
          <a:solidFill>
            <a:srgbClr val="F5F5F5"/>
          </a:solidFill>
          <a:ln w="15875" cap="flat" cmpd="sng">
            <a:solidFill>
              <a:srgbClr val="74A50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158" name="Google Shape;158;p41"/>
          <p:cNvSpPr/>
          <p:nvPr/>
        </p:nvSpPr>
        <p:spPr>
          <a:xfrm>
            <a:off x="4649096" y="-21510"/>
            <a:ext cx="3505200" cy="62393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159" name="Google Shape;159;p41"/>
          <p:cNvSpPr txBox="1">
            <a:spLocks noGrp="1"/>
          </p:cNvSpPr>
          <p:nvPr>
            <p:ph type="dt" idx="10"/>
          </p:nvPr>
        </p:nvSpPr>
        <p:spPr>
          <a:xfrm>
            <a:off x="5997388" y="224492"/>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60" name="Google Shape;160;p41"/>
          <p:cNvSpPr txBox="1">
            <a:spLocks noGrp="1"/>
          </p:cNvSpPr>
          <p:nvPr>
            <p:ph type="sldNum" idx="12"/>
          </p:nvPr>
        </p:nvSpPr>
        <p:spPr>
          <a:xfrm>
            <a:off x="4649096" y="224491"/>
            <a:ext cx="1332156"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dirty="0"/>
          </a:p>
        </p:txBody>
      </p:sp>
      <p:sp>
        <p:nvSpPr>
          <p:cNvPr id="161" name="Google Shape;161;p41"/>
          <p:cNvSpPr/>
          <p:nvPr/>
        </p:nvSpPr>
        <p:spPr>
          <a:xfrm>
            <a:off x="905571" y="601883"/>
            <a:ext cx="3562257" cy="5648445"/>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162" name="Google Shape;162;p41"/>
          <p:cNvSpPr txBox="1">
            <a:spLocks noGrp="1"/>
          </p:cNvSpPr>
          <p:nvPr>
            <p:ph type="body" idx="1"/>
          </p:nvPr>
        </p:nvSpPr>
        <p:spPr>
          <a:xfrm>
            <a:off x="1145894" y="856527"/>
            <a:ext cx="3090440" cy="5150734"/>
          </a:xfrm>
          <a:prstGeom prst="rect">
            <a:avLst/>
          </a:prstGeom>
          <a:noFill/>
          <a:ln>
            <a:noFill/>
          </a:ln>
        </p:spPr>
        <p:txBody>
          <a:bodyPr spcFirstLastPara="1" wrap="square" lIns="91425" tIns="45700" rIns="91425" bIns="45700" anchor="t" anchorCtr="0">
            <a:normAutofit/>
          </a:bodyPr>
          <a:lstStyle>
            <a:lvl1pPr marL="457200" lvl="0" indent="-344424" algn="l">
              <a:spcBef>
                <a:spcPts val="480"/>
              </a:spcBef>
              <a:spcAft>
                <a:spcPts val="0"/>
              </a:spcAft>
              <a:buSzPts val="1824"/>
              <a:buChar char="🞇"/>
              <a:defRPr sz="2400"/>
            </a:lvl1pPr>
            <a:lvl2pPr marL="914400" lvl="1" indent="-334772" algn="l">
              <a:spcBef>
                <a:spcPts val="440"/>
              </a:spcBef>
              <a:spcAft>
                <a:spcPts val="0"/>
              </a:spcAft>
              <a:buSzPts val="1672"/>
              <a:buChar char="🞇"/>
              <a:defRPr sz="2200"/>
            </a:lvl2pPr>
            <a:lvl3pPr marL="1371600" lvl="2" indent="-325119" algn="l">
              <a:spcBef>
                <a:spcPts val="400"/>
              </a:spcBef>
              <a:spcAft>
                <a:spcPts val="0"/>
              </a:spcAft>
              <a:buSzPts val="1520"/>
              <a:buChar char="🞇"/>
              <a:defRPr sz="2000"/>
            </a:lvl3pPr>
            <a:lvl4pPr marL="1828800" lvl="3" indent="-315467" algn="l">
              <a:spcBef>
                <a:spcPts val="360"/>
              </a:spcBef>
              <a:spcAft>
                <a:spcPts val="0"/>
              </a:spcAft>
              <a:buSzPts val="1368"/>
              <a:buChar char="🞇"/>
              <a:defRPr sz="1800"/>
            </a:lvl4pPr>
            <a:lvl5pPr marL="2286000" lvl="4" indent="-305816" algn="l">
              <a:spcBef>
                <a:spcPts val="320"/>
              </a:spcBef>
              <a:spcAft>
                <a:spcPts val="0"/>
              </a:spcAft>
              <a:buSzPts val="1216"/>
              <a:buChar char="🞇"/>
              <a:defRPr sz="1600"/>
            </a:lvl5pPr>
            <a:lvl6pPr marL="2743200" lvl="5" indent="-325120" algn="l">
              <a:spcBef>
                <a:spcPts val="400"/>
              </a:spcBef>
              <a:spcAft>
                <a:spcPts val="0"/>
              </a:spcAft>
              <a:buSzPts val="1520"/>
              <a:buChar char="🞇"/>
              <a:defRPr sz="2000"/>
            </a:lvl6pPr>
            <a:lvl7pPr marL="3200400" lvl="6" indent="-325120" algn="l">
              <a:spcBef>
                <a:spcPts val="400"/>
              </a:spcBef>
              <a:spcAft>
                <a:spcPts val="0"/>
              </a:spcAft>
              <a:buSzPts val="1520"/>
              <a:buChar char="🞇"/>
              <a:defRPr sz="2000"/>
            </a:lvl7pPr>
            <a:lvl8pPr marL="3657600" lvl="7" indent="-325120" algn="l">
              <a:spcBef>
                <a:spcPts val="400"/>
              </a:spcBef>
              <a:spcAft>
                <a:spcPts val="0"/>
              </a:spcAft>
              <a:buSzPts val="1520"/>
              <a:buChar char="🞇"/>
              <a:defRPr sz="2000"/>
            </a:lvl8pPr>
            <a:lvl9pPr marL="4114800" lvl="8" indent="-325120" algn="l">
              <a:spcBef>
                <a:spcPts val="400"/>
              </a:spcBef>
              <a:spcAft>
                <a:spcPts val="0"/>
              </a:spcAft>
              <a:buSzPts val="1520"/>
              <a:buChar char="🞇"/>
              <a:defRPr sz="2000"/>
            </a:lvl9pPr>
          </a:lstStyle>
          <a:p>
            <a:endParaRPr/>
          </a:p>
        </p:txBody>
      </p:sp>
      <p:sp>
        <p:nvSpPr>
          <p:cNvPr id="163" name="Google Shape;163;p41"/>
          <p:cNvSpPr/>
          <p:nvPr/>
        </p:nvSpPr>
        <p:spPr>
          <a:xfrm>
            <a:off x="4650889" y="6088284"/>
            <a:ext cx="3505200" cy="817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164" name="Google Shape;164;p41"/>
          <p:cNvSpPr txBox="1">
            <a:spLocks noGrp="1"/>
          </p:cNvSpPr>
          <p:nvPr>
            <p:ph type="ftr" idx="11"/>
          </p:nvPr>
        </p:nvSpPr>
        <p:spPr>
          <a:xfrm>
            <a:off x="4641448" y="5724835"/>
            <a:ext cx="3493664" cy="365125"/>
          </a:xfrm>
          <a:prstGeom prst="rect">
            <a:avLst/>
          </a:prstGeom>
          <a:noFill/>
          <a:ln>
            <a:noFill/>
          </a:ln>
        </p:spPr>
        <p:txBody>
          <a:bodyPr spcFirstLastPara="1" wrap="square" lIns="91425" tIns="45700" rIns="91425" bIns="45700" anchor="ctr" anchorCtr="0">
            <a:norm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65" name="Google Shape;165;p41"/>
          <p:cNvSpPr txBox="1">
            <a:spLocks noGrp="1"/>
          </p:cNvSpPr>
          <p:nvPr>
            <p:ph type="title"/>
          </p:nvPr>
        </p:nvSpPr>
        <p:spPr>
          <a:xfrm>
            <a:off x="4739833" y="2657434"/>
            <a:ext cx="3304572" cy="1463153"/>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800"/>
              <a:buFont typeface="Century Gothic"/>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41"/>
          <p:cNvSpPr txBox="1">
            <a:spLocks noGrp="1"/>
          </p:cNvSpPr>
          <p:nvPr>
            <p:ph type="body" idx="2"/>
          </p:nvPr>
        </p:nvSpPr>
        <p:spPr>
          <a:xfrm>
            <a:off x="4736592" y="4136994"/>
            <a:ext cx="3298784" cy="1517904"/>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SzPts val="1216"/>
              <a:buNone/>
              <a:defRPr sz="1600">
                <a:solidFill>
                  <a:srgbClr val="424242"/>
                </a:solidFill>
              </a:defRPr>
            </a:lvl1pPr>
            <a:lvl2pPr marL="914400" lvl="1" indent="-228600" algn="l">
              <a:spcBef>
                <a:spcPts val="240"/>
              </a:spcBef>
              <a:spcAft>
                <a:spcPts val="0"/>
              </a:spcAft>
              <a:buSzPts val="912"/>
              <a:buNone/>
              <a:defRPr sz="1200"/>
            </a:lvl2pPr>
            <a:lvl3pPr marL="1371600" lvl="2" indent="-228600" algn="l">
              <a:spcBef>
                <a:spcPts val="200"/>
              </a:spcBef>
              <a:spcAft>
                <a:spcPts val="0"/>
              </a:spcAft>
              <a:buSzPts val="760"/>
              <a:buNone/>
              <a:defRPr sz="1000"/>
            </a:lvl3pPr>
            <a:lvl4pPr marL="1828800" lvl="3" indent="-228600" algn="l">
              <a:spcBef>
                <a:spcPts val="180"/>
              </a:spcBef>
              <a:spcAft>
                <a:spcPts val="0"/>
              </a:spcAft>
              <a:buSzPts val="684"/>
              <a:buNone/>
              <a:defRPr sz="900"/>
            </a:lvl4pPr>
            <a:lvl5pPr marL="2286000" lvl="4" indent="-228600" algn="l">
              <a:spcBef>
                <a:spcPts val="180"/>
              </a:spcBef>
              <a:spcAft>
                <a:spcPts val="0"/>
              </a:spcAft>
              <a:buSzPts val="684"/>
              <a:buNone/>
              <a:defRPr sz="900"/>
            </a:lvl5pPr>
            <a:lvl6pPr marL="2743200" lvl="5" indent="-228600" algn="l">
              <a:spcBef>
                <a:spcPts val="180"/>
              </a:spcBef>
              <a:spcAft>
                <a:spcPts val="0"/>
              </a:spcAft>
              <a:buSzPts val="684"/>
              <a:buNone/>
              <a:defRPr sz="900"/>
            </a:lvl6pPr>
            <a:lvl7pPr marL="3200400" lvl="6" indent="-228600" algn="l">
              <a:spcBef>
                <a:spcPts val="180"/>
              </a:spcBef>
              <a:spcAft>
                <a:spcPts val="0"/>
              </a:spcAft>
              <a:buSzPts val="684"/>
              <a:buNone/>
              <a:defRPr sz="900"/>
            </a:lvl7pPr>
            <a:lvl8pPr marL="3657600" lvl="7" indent="-228600" algn="l">
              <a:spcBef>
                <a:spcPts val="180"/>
              </a:spcBef>
              <a:spcAft>
                <a:spcPts val="0"/>
              </a:spcAft>
              <a:buSzPts val="684"/>
              <a:buNone/>
              <a:defRPr sz="900"/>
            </a:lvl8pPr>
            <a:lvl9pPr marL="4114800" lvl="8" indent="-228600" algn="l">
              <a:spcBef>
                <a:spcPts val="180"/>
              </a:spcBef>
              <a:spcAft>
                <a:spcPts val="0"/>
              </a:spcAft>
              <a:buSzPts val="684"/>
              <a:buNone/>
              <a:defRPr sz="9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7"/>
        <p:cNvGrpSpPr/>
        <p:nvPr/>
      </p:nvGrpSpPr>
      <p:grpSpPr>
        <a:xfrm>
          <a:off x="0" y="0"/>
          <a:ext cx="0" cy="0"/>
          <a:chOff x="0" y="0"/>
          <a:chExt cx="0" cy="0"/>
        </a:xfrm>
      </p:grpSpPr>
      <p:sp>
        <p:nvSpPr>
          <p:cNvPr id="168" name="Google Shape;168;p42"/>
          <p:cNvSpPr txBox="1">
            <a:spLocks noGrp="1"/>
          </p:cNvSpPr>
          <p:nvPr>
            <p:ph type="title"/>
          </p:nvPr>
        </p:nvSpPr>
        <p:spPr>
          <a:xfrm>
            <a:off x="1258645" y="2900829"/>
            <a:ext cx="6637468" cy="136207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42"/>
          <p:cNvSpPr txBox="1">
            <a:spLocks noGrp="1"/>
          </p:cNvSpPr>
          <p:nvPr>
            <p:ph type="body" idx="1"/>
          </p:nvPr>
        </p:nvSpPr>
        <p:spPr>
          <a:xfrm>
            <a:off x="1258645" y="4267200"/>
            <a:ext cx="6637467" cy="1520413"/>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SzPts val="1520"/>
              <a:buNone/>
              <a:defRPr sz="2000">
                <a:solidFill>
                  <a:srgbClr val="888888"/>
                </a:solidFill>
              </a:defRPr>
            </a:lvl1pPr>
            <a:lvl2pPr marL="914400" lvl="1" indent="-228600" algn="l">
              <a:spcBef>
                <a:spcPts val="360"/>
              </a:spcBef>
              <a:spcAft>
                <a:spcPts val="0"/>
              </a:spcAft>
              <a:buSzPts val="1368"/>
              <a:buNone/>
              <a:defRPr sz="1800">
                <a:solidFill>
                  <a:srgbClr val="888888"/>
                </a:solidFill>
              </a:defRPr>
            </a:lvl2pPr>
            <a:lvl3pPr marL="1371600" lvl="2" indent="-228600" algn="l">
              <a:spcBef>
                <a:spcPts val="320"/>
              </a:spcBef>
              <a:spcAft>
                <a:spcPts val="0"/>
              </a:spcAft>
              <a:buSzPts val="1216"/>
              <a:buNone/>
              <a:defRPr sz="1600">
                <a:solidFill>
                  <a:srgbClr val="888888"/>
                </a:solidFill>
              </a:defRPr>
            </a:lvl3pPr>
            <a:lvl4pPr marL="1828800" lvl="3" indent="-228600" algn="l">
              <a:spcBef>
                <a:spcPts val="280"/>
              </a:spcBef>
              <a:spcAft>
                <a:spcPts val="0"/>
              </a:spcAft>
              <a:buSzPts val="1064"/>
              <a:buNone/>
              <a:defRPr sz="1400">
                <a:solidFill>
                  <a:srgbClr val="888888"/>
                </a:solidFill>
              </a:defRPr>
            </a:lvl4pPr>
            <a:lvl5pPr marL="2286000" lvl="4" indent="-228600" algn="l">
              <a:spcBef>
                <a:spcPts val="280"/>
              </a:spcBef>
              <a:spcAft>
                <a:spcPts val="0"/>
              </a:spcAft>
              <a:buSzPts val="1064"/>
              <a:buNone/>
              <a:defRPr sz="1400">
                <a:solidFill>
                  <a:srgbClr val="888888"/>
                </a:solidFill>
              </a:defRPr>
            </a:lvl5pPr>
            <a:lvl6pPr marL="2743200" lvl="5" indent="-228600" algn="l">
              <a:spcBef>
                <a:spcPts val="280"/>
              </a:spcBef>
              <a:spcAft>
                <a:spcPts val="0"/>
              </a:spcAft>
              <a:buSzPts val="1064"/>
              <a:buNone/>
              <a:defRPr sz="1400">
                <a:solidFill>
                  <a:srgbClr val="888888"/>
                </a:solidFill>
              </a:defRPr>
            </a:lvl6pPr>
            <a:lvl7pPr marL="3200400" lvl="6" indent="-228600" algn="l">
              <a:spcBef>
                <a:spcPts val="280"/>
              </a:spcBef>
              <a:spcAft>
                <a:spcPts val="0"/>
              </a:spcAft>
              <a:buSzPts val="1064"/>
              <a:buNone/>
              <a:defRPr sz="1400">
                <a:solidFill>
                  <a:srgbClr val="888888"/>
                </a:solidFill>
              </a:defRPr>
            </a:lvl7pPr>
            <a:lvl8pPr marL="3657600" lvl="7" indent="-228600" algn="l">
              <a:spcBef>
                <a:spcPts val="280"/>
              </a:spcBef>
              <a:spcAft>
                <a:spcPts val="0"/>
              </a:spcAft>
              <a:buSzPts val="1064"/>
              <a:buNone/>
              <a:defRPr sz="1400">
                <a:solidFill>
                  <a:srgbClr val="888888"/>
                </a:solidFill>
              </a:defRPr>
            </a:lvl8pPr>
            <a:lvl9pPr marL="4114800" lvl="8" indent="-228600" algn="l">
              <a:spcBef>
                <a:spcPts val="280"/>
              </a:spcBef>
              <a:spcAft>
                <a:spcPts val="0"/>
              </a:spcAft>
              <a:buSzPts val="1064"/>
              <a:buNone/>
              <a:defRPr sz="1400">
                <a:solidFill>
                  <a:srgbClr val="888888"/>
                </a:solidFill>
              </a:defRPr>
            </a:lvl9pPr>
          </a:lstStyle>
          <a:p>
            <a:endParaRPr/>
          </a:p>
        </p:txBody>
      </p:sp>
      <p:sp>
        <p:nvSpPr>
          <p:cNvPr id="170" name="Google Shape;170;p42"/>
          <p:cNvSpPr txBox="1">
            <a:spLocks noGrp="1"/>
          </p:cNvSpPr>
          <p:nvPr>
            <p:ph type="dt" idx="10"/>
          </p:nvPr>
        </p:nvSpPr>
        <p:spPr>
          <a:xfrm>
            <a:off x="5997388" y="224492"/>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71" name="Google Shape;171;p42"/>
          <p:cNvSpPr txBox="1">
            <a:spLocks noGrp="1"/>
          </p:cNvSpPr>
          <p:nvPr>
            <p:ph type="ftr" idx="11"/>
          </p:nvPr>
        </p:nvSpPr>
        <p:spPr>
          <a:xfrm>
            <a:off x="4641448" y="5852160"/>
            <a:ext cx="35021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72" name="Google Shape;172;p42"/>
          <p:cNvSpPr txBox="1">
            <a:spLocks noGrp="1"/>
          </p:cNvSpPr>
          <p:nvPr>
            <p:ph type="sldNum" idx="12"/>
          </p:nvPr>
        </p:nvSpPr>
        <p:spPr>
          <a:xfrm>
            <a:off x="4649096" y="224491"/>
            <a:ext cx="1332156"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3"/>
        <p:cNvGrpSpPr/>
        <p:nvPr/>
      </p:nvGrpSpPr>
      <p:grpSpPr>
        <a:xfrm>
          <a:off x="0" y="0"/>
          <a:ext cx="0" cy="0"/>
          <a:chOff x="0" y="0"/>
          <a:chExt cx="0" cy="0"/>
        </a:xfrm>
      </p:grpSpPr>
      <p:sp>
        <p:nvSpPr>
          <p:cNvPr id="174" name="Google Shape;174;p43"/>
          <p:cNvSpPr txBox="1">
            <a:spLocks noGrp="1"/>
          </p:cNvSpPr>
          <p:nvPr>
            <p:ph type="title"/>
          </p:nvPr>
        </p:nvSpPr>
        <p:spPr>
          <a:xfrm>
            <a:off x="1043490" y="1027664"/>
            <a:ext cx="7024744" cy="11430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43"/>
          <p:cNvSpPr txBox="1">
            <a:spLocks noGrp="1"/>
          </p:cNvSpPr>
          <p:nvPr>
            <p:ph type="dt" idx="10"/>
          </p:nvPr>
        </p:nvSpPr>
        <p:spPr>
          <a:xfrm>
            <a:off x="5997388" y="224492"/>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76" name="Google Shape;176;p43"/>
          <p:cNvSpPr txBox="1">
            <a:spLocks noGrp="1"/>
          </p:cNvSpPr>
          <p:nvPr>
            <p:ph type="ftr" idx="11"/>
          </p:nvPr>
        </p:nvSpPr>
        <p:spPr>
          <a:xfrm>
            <a:off x="4641448" y="5852160"/>
            <a:ext cx="35021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77" name="Google Shape;177;p43"/>
          <p:cNvSpPr txBox="1">
            <a:spLocks noGrp="1"/>
          </p:cNvSpPr>
          <p:nvPr>
            <p:ph type="sldNum" idx="12"/>
          </p:nvPr>
        </p:nvSpPr>
        <p:spPr>
          <a:xfrm>
            <a:off x="4649096" y="224491"/>
            <a:ext cx="1332156"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dirty="0"/>
          </a:p>
        </p:txBody>
      </p:sp>
      <p:sp>
        <p:nvSpPr>
          <p:cNvPr id="178" name="Google Shape;178;p43"/>
          <p:cNvSpPr txBox="1">
            <a:spLocks noGrp="1"/>
          </p:cNvSpPr>
          <p:nvPr>
            <p:ph type="body" idx="1"/>
          </p:nvPr>
        </p:nvSpPr>
        <p:spPr>
          <a:xfrm>
            <a:off x="1042416" y="2313432"/>
            <a:ext cx="3419856" cy="3493008"/>
          </a:xfrm>
          <a:prstGeom prst="rect">
            <a:avLst/>
          </a:prstGeom>
          <a:noFill/>
          <a:ln>
            <a:noFill/>
          </a:ln>
        </p:spPr>
        <p:txBody>
          <a:bodyPr spcFirstLastPara="1" wrap="square" lIns="91425" tIns="45700" rIns="91425" bIns="45700" anchor="t" anchorCtr="0">
            <a:normAutofit/>
          </a:bodyPr>
          <a:lstStyle>
            <a:lvl1pPr marL="457200" lvl="0" indent="-315468" algn="l">
              <a:spcBef>
                <a:spcPts val="360"/>
              </a:spcBef>
              <a:spcAft>
                <a:spcPts val="0"/>
              </a:spcAft>
              <a:buSzPts val="1368"/>
              <a:buChar char="🞇"/>
              <a:defRPr/>
            </a:lvl1pPr>
            <a:lvl2pPr marL="914400" lvl="1" indent="-315468" algn="l">
              <a:spcBef>
                <a:spcPts val="360"/>
              </a:spcBef>
              <a:spcAft>
                <a:spcPts val="0"/>
              </a:spcAft>
              <a:buSzPts val="1368"/>
              <a:buChar char="🞇"/>
              <a:defRPr/>
            </a:lvl2pPr>
            <a:lvl3pPr marL="1371600" lvl="2" indent="-315467" algn="l">
              <a:spcBef>
                <a:spcPts val="360"/>
              </a:spcBef>
              <a:spcAft>
                <a:spcPts val="0"/>
              </a:spcAft>
              <a:buSzPts val="1368"/>
              <a:buChar char="🞇"/>
              <a:defRPr/>
            </a:lvl3pPr>
            <a:lvl4pPr marL="1828800" lvl="3" indent="-315467" algn="l">
              <a:spcBef>
                <a:spcPts val="360"/>
              </a:spcBef>
              <a:spcAft>
                <a:spcPts val="0"/>
              </a:spcAft>
              <a:buSzPts val="1368"/>
              <a:buChar char="🞇"/>
              <a:defRPr/>
            </a:lvl4pPr>
            <a:lvl5pPr marL="2286000" lvl="4" indent="-315467" algn="l">
              <a:spcBef>
                <a:spcPts val="360"/>
              </a:spcBef>
              <a:spcAft>
                <a:spcPts val="0"/>
              </a:spcAft>
              <a:buSzPts val="1368"/>
              <a:buChar char="🞇"/>
              <a:defRPr/>
            </a:lvl5pPr>
            <a:lvl6pPr marL="2743200" lvl="5" indent="-315467" algn="l">
              <a:spcBef>
                <a:spcPts val="360"/>
              </a:spcBef>
              <a:spcAft>
                <a:spcPts val="0"/>
              </a:spcAft>
              <a:buSzPts val="1368"/>
              <a:buChar char="🞇"/>
              <a:defRPr/>
            </a:lvl6pPr>
            <a:lvl7pPr marL="3200400" lvl="6" indent="-315467" algn="l">
              <a:spcBef>
                <a:spcPts val="360"/>
              </a:spcBef>
              <a:spcAft>
                <a:spcPts val="0"/>
              </a:spcAft>
              <a:buSzPts val="1368"/>
              <a:buChar char="🞇"/>
              <a:defRPr/>
            </a:lvl7pPr>
            <a:lvl8pPr marL="3657600" lvl="7" indent="-315467" algn="l">
              <a:spcBef>
                <a:spcPts val="360"/>
              </a:spcBef>
              <a:spcAft>
                <a:spcPts val="0"/>
              </a:spcAft>
              <a:buSzPts val="1368"/>
              <a:buChar char="🞇"/>
              <a:defRPr/>
            </a:lvl8pPr>
            <a:lvl9pPr marL="4114800" lvl="8" indent="-315467" algn="l">
              <a:spcBef>
                <a:spcPts val="360"/>
              </a:spcBef>
              <a:spcAft>
                <a:spcPts val="0"/>
              </a:spcAft>
              <a:buSzPts val="1368"/>
              <a:buChar char="🞇"/>
              <a:defRPr/>
            </a:lvl9pPr>
          </a:lstStyle>
          <a:p>
            <a:endParaRPr/>
          </a:p>
        </p:txBody>
      </p:sp>
      <p:sp>
        <p:nvSpPr>
          <p:cNvPr id="179" name="Google Shape;179;p43"/>
          <p:cNvSpPr txBox="1">
            <a:spLocks noGrp="1"/>
          </p:cNvSpPr>
          <p:nvPr>
            <p:ph type="body" idx="2"/>
          </p:nvPr>
        </p:nvSpPr>
        <p:spPr>
          <a:xfrm>
            <a:off x="4645152" y="2313431"/>
            <a:ext cx="3419856" cy="3493008"/>
          </a:xfrm>
          <a:prstGeom prst="rect">
            <a:avLst/>
          </a:prstGeom>
          <a:noFill/>
          <a:ln>
            <a:noFill/>
          </a:ln>
        </p:spPr>
        <p:txBody>
          <a:bodyPr spcFirstLastPara="1" wrap="square" lIns="91425" tIns="45700" rIns="91425" bIns="45700" anchor="t" anchorCtr="0">
            <a:normAutofit/>
          </a:bodyPr>
          <a:lstStyle>
            <a:lvl1pPr marL="457200" lvl="0" indent="-315468" algn="l">
              <a:spcBef>
                <a:spcPts val="360"/>
              </a:spcBef>
              <a:spcAft>
                <a:spcPts val="0"/>
              </a:spcAft>
              <a:buSzPts val="1368"/>
              <a:buChar char="🞇"/>
              <a:defRPr/>
            </a:lvl1pPr>
            <a:lvl2pPr marL="914400" lvl="1" indent="-315468" algn="l">
              <a:spcBef>
                <a:spcPts val="360"/>
              </a:spcBef>
              <a:spcAft>
                <a:spcPts val="0"/>
              </a:spcAft>
              <a:buSzPts val="1368"/>
              <a:buChar char="🞇"/>
              <a:defRPr/>
            </a:lvl2pPr>
            <a:lvl3pPr marL="1371600" lvl="2" indent="-315467" algn="l">
              <a:spcBef>
                <a:spcPts val="360"/>
              </a:spcBef>
              <a:spcAft>
                <a:spcPts val="0"/>
              </a:spcAft>
              <a:buSzPts val="1368"/>
              <a:buChar char="🞇"/>
              <a:defRPr/>
            </a:lvl3pPr>
            <a:lvl4pPr marL="1828800" lvl="3" indent="-315467" algn="l">
              <a:spcBef>
                <a:spcPts val="360"/>
              </a:spcBef>
              <a:spcAft>
                <a:spcPts val="0"/>
              </a:spcAft>
              <a:buSzPts val="1368"/>
              <a:buChar char="🞇"/>
              <a:defRPr/>
            </a:lvl4pPr>
            <a:lvl5pPr marL="2286000" lvl="4" indent="-315467" algn="l">
              <a:spcBef>
                <a:spcPts val="360"/>
              </a:spcBef>
              <a:spcAft>
                <a:spcPts val="0"/>
              </a:spcAft>
              <a:buSzPts val="1368"/>
              <a:buChar char="🞇"/>
              <a:defRPr/>
            </a:lvl5pPr>
            <a:lvl6pPr marL="2743200" lvl="5" indent="-315467" algn="l">
              <a:spcBef>
                <a:spcPts val="360"/>
              </a:spcBef>
              <a:spcAft>
                <a:spcPts val="0"/>
              </a:spcAft>
              <a:buSzPts val="1368"/>
              <a:buChar char="🞇"/>
              <a:defRPr/>
            </a:lvl6pPr>
            <a:lvl7pPr marL="3200400" lvl="6" indent="-315467" algn="l">
              <a:spcBef>
                <a:spcPts val="360"/>
              </a:spcBef>
              <a:spcAft>
                <a:spcPts val="0"/>
              </a:spcAft>
              <a:buSzPts val="1368"/>
              <a:buChar char="🞇"/>
              <a:defRPr/>
            </a:lvl7pPr>
            <a:lvl8pPr marL="3657600" lvl="7" indent="-315467" algn="l">
              <a:spcBef>
                <a:spcPts val="360"/>
              </a:spcBef>
              <a:spcAft>
                <a:spcPts val="0"/>
              </a:spcAft>
              <a:buSzPts val="1368"/>
              <a:buChar char="🞇"/>
              <a:defRPr/>
            </a:lvl8pPr>
            <a:lvl9pPr marL="4114800" lvl="8" indent="-315467" algn="l">
              <a:spcBef>
                <a:spcPts val="360"/>
              </a:spcBef>
              <a:spcAft>
                <a:spcPts val="0"/>
              </a:spcAft>
              <a:buSzPts val="1368"/>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0"/>
        <p:cNvGrpSpPr/>
        <p:nvPr/>
      </p:nvGrpSpPr>
      <p:grpSpPr>
        <a:xfrm>
          <a:off x="0" y="0"/>
          <a:ext cx="0" cy="0"/>
          <a:chOff x="0" y="0"/>
          <a:chExt cx="0" cy="0"/>
        </a:xfrm>
      </p:grpSpPr>
      <p:sp>
        <p:nvSpPr>
          <p:cNvPr id="181" name="Google Shape;181;p44"/>
          <p:cNvSpPr txBox="1">
            <a:spLocks noGrp="1"/>
          </p:cNvSpPr>
          <p:nvPr>
            <p:ph type="title"/>
          </p:nvPr>
        </p:nvSpPr>
        <p:spPr>
          <a:xfrm>
            <a:off x="1043490" y="1027664"/>
            <a:ext cx="7024744" cy="11430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0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44"/>
          <p:cNvSpPr txBox="1">
            <a:spLocks noGrp="1"/>
          </p:cNvSpPr>
          <p:nvPr>
            <p:ph type="body" idx="1"/>
          </p:nvPr>
        </p:nvSpPr>
        <p:spPr>
          <a:xfrm>
            <a:off x="1412111" y="2316009"/>
            <a:ext cx="305714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SzPts val="1824"/>
              <a:buNone/>
              <a:defRPr sz="2400" b="1">
                <a:solidFill>
                  <a:schemeClr val="accent1"/>
                </a:solidFill>
              </a:defRPr>
            </a:lvl1pPr>
            <a:lvl2pPr marL="914400" lvl="1" indent="-228600" algn="l">
              <a:spcBef>
                <a:spcPts val="400"/>
              </a:spcBef>
              <a:spcAft>
                <a:spcPts val="0"/>
              </a:spcAft>
              <a:buSzPts val="1520"/>
              <a:buNone/>
              <a:defRPr sz="2000" b="1"/>
            </a:lvl2pPr>
            <a:lvl3pPr marL="1371600" lvl="2" indent="-228600" algn="l">
              <a:spcBef>
                <a:spcPts val="360"/>
              </a:spcBef>
              <a:spcAft>
                <a:spcPts val="0"/>
              </a:spcAft>
              <a:buSzPts val="1368"/>
              <a:buNone/>
              <a:defRPr sz="1800" b="1"/>
            </a:lvl3pPr>
            <a:lvl4pPr marL="1828800" lvl="3" indent="-228600" algn="l">
              <a:spcBef>
                <a:spcPts val="320"/>
              </a:spcBef>
              <a:spcAft>
                <a:spcPts val="0"/>
              </a:spcAft>
              <a:buSzPts val="1216"/>
              <a:buNone/>
              <a:defRPr sz="1600" b="1"/>
            </a:lvl4pPr>
            <a:lvl5pPr marL="2286000" lvl="4" indent="-228600" algn="l">
              <a:spcBef>
                <a:spcPts val="320"/>
              </a:spcBef>
              <a:spcAft>
                <a:spcPts val="0"/>
              </a:spcAft>
              <a:buSzPts val="1216"/>
              <a:buNone/>
              <a:defRPr sz="1600" b="1"/>
            </a:lvl5pPr>
            <a:lvl6pPr marL="2743200" lvl="5" indent="-228600" algn="l">
              <a:spcBef>
                <a:spcPts val="320"/>
              </a:spcBef>
              <a:spcAft>
                <a:spcPts val="0"/>
              </a:spcAft>
              <a:buSzPts val="1216"/>
              <a:buNone/>
              <a:defRPr sz="1600" b="1"/>
            </a:lvl6pPr>
            <a:lvl7pPr marL="3200400" lvl="6" indent="-228600" algn="l">
              <a:spcBef>
                <a:spcPts val="320"/>
              </a:spcBef>
              <a:spcAft>
                <a:spcPts val="0"/>
              </a:spcAft>
              <a:buSzPts val="1216"/>
              <a:buNone/>
              <a:defRPr sz="1600" b="1"/>
            </a:lvl7pPr>
            <a:lvl8pPr marL="3657600" lvl="7" indent="-228600" algn="l">
              <a:spcBef>
                <a:spcPts val="320"/>
              </a:spcBef>
              <a:spcAft>
                <a:spcPts val="0"/>
              </a:spcAft>
              <a:buSzPts val="1216"/>
              <a:buNone/>
              <a:defRPr sz="1600" b="1"/>
            </a:lvl8pPr>
            <a:lvl9pPr marL="4114800" lvl="8" indent="-228600" algn="l">
              <a:spcBef>
                <a:spcPts val="320"/>
              </a:spcBef>
              <a:spcAft>
                <a:spcPts val="0"/>
              </a:spcAft>
              <a:buSzPts val="1216"/>
              <a:buNone/>
              <a:defRPr sz="1600" b="1"/>
            </a:lvl9pPr>
          </a:lstStyle>
          <a:p>
            <a:endParaRPr/>
          </a:p>
        </p:txBody>
      </p:sp>
      <p:sp>
        <p:nvSpPr>
          <p:cNvPr id="183" name="Google Shape;183;p44"/>
          <p:cNvSpPr txBox="1">
            <a:spLocks noGrp="1"/>
          </p:cNvSpPr>
          <p:nvPr>
            <p:ph type="body" idx="2"/>
          </p:nvPr>
        </p:nvSpPr>
        <p:spPr>
          <a:xfrm>
            <a:off x="1041721" y="2974694"/>
            <a:ext cx="3419856" cy="2835797"/>
          </a:xfrm>
          <a:prstGeom prst="rect">
            <a:avLst/>
          </a:prstGeom>
          <a:noFill/>
          <a:ln>
            <a:noFill/>
          </a:ln>
        </p:spPr>
        <p:txBody>
          <a:bodyPr spcFirstLastPara="1" wrap="square" lIns="91425" tIns="45700" rIns="91425" bIns="45700" anchor="t" anchorCtr="0">
            <a:normAutofit/>
          </a:bodyPr>
          <a:lstStyle>
            <a:lvl1pPr marL="457200" lvl="0" indent="-344424" algn="l">
              <a:spcBef>
                <a:spcPts val="480"/>
              </a:spcBef>
              <a:spcAft>
                <a:spcPts val="0"/>
              </a:spcAft>
              <a:buSzPts val="1824"/>
              <a:buChar char="🞇"/>
              <a:defRPr sz="2400"/>
            </a:lvl1pPr>
            <a:lvl2pPr marL="914400" lvl="1" indent="-325119" algn="l">
              <a:spcBef>
                <a:spcPts val="400"/>
              </a:spcBef>
              <a:spcAft>
                <a:spcPts val="0"/>
              </a:spcAft>
              <a:buSzPts val="1520"/>
              <a:buChar char="🞇"/>
              <a:defRPr sz="2000"/>
            </a:lvl2pPr>
            <a:lvl3pPr marL="1371600" lvl="2" indent="-315467" algn="l">
              <a:spcBef>
                <a:spcPts val="360"/>
              </a:spcBef>
              <a:spcAft>
                <a:spcPts val="0"/>
              </a:spcAft>
              <a:buSzPts val="1368"/>
              <a:buChar char="🞇"/>
              <a:defRPr sz="1800"/>
            </a:lvl3pPr>
            <a:lvl4pPr marL="1828800" lvl="3" indent="-305816" algn="l">
              <a:spcBef>
                <a:spcPts val="320"/>
              </a:spcBef>
              <a:spcAft>
                <a:spcPts val="0"/>
              </a:spcAft>
              <a:buSzPts val="1216"/>
              <a:buChar char="🞇"/>
              <a:defRPr sz="1600"/>
            </a:lvl4pPr>
            <a:lvl5pPr marL="2286000" lvl="4" indent="-305816" algn="l">
              <a:spcBef>
                <a:spcPts val="320"/>
              </a:spcBef>
              <a:spcAft>
                <a:spcPts val="0"/>
              </a:spcAft>
              <a:buSzPts val="1216"/>
              <a:buChar char="🞇"/>
              <a:defRPr sz="1600"/>
            </a:lvl5pPr>
            <a:lvl6pPr marL="2743200" lvl="5" indent="-305816" algn="l">
              <a:spcBef>
                <a:spcPts val="320"/>
              </a:spcBef>
              <a:spcAft>
                <a:spcPts val="0"/>
              </a:spcAft>
              <a:buSzPts val="1216"/>
              <a:buChar char="🞇"/>
              <a:defRPr sz="1600"/>
            </a:lvl6pPr>
            <a:lvl7pPr marL="3200400" lvl="6" indent="-305816" algn="l">
              <a:spcBef>
                <a:spcPts val="320"/>
              </a:spcBef>
              <a:spcAft>
                <a:spcPts val="0"/>
              </a:spcAft>
              <a:buSzPts val="1216"/>
              <a:buChar char="🞇"/>
              <a:defRPr sz="1600"/>
            </a:lvl7pPr>
            <a:lvl8pPr marL="3657600" lvl="7" indent="-305815" algn="l">
              <a:spcBef>
                <a:spcPts val="320"/>
              </a:spcBef>
              <a:spcAft>
                <a:spcPts val="0"/>
              </a:spcAft>
              <a:buSzPts val="1216"/>
              <a:buChar char="🞇"/>
              <a:defRPr sz="1600"/>
            </a:lvl8pPr>
            <a:lvl9pPr marL="4114800" lvl="8" indent="-305815" algn="l">
              <a:spcBef>
                <a:spcPts val="320"/>
              </a:spcBef>
              <a:spcAft>
                <a:spcPts val="0"/>
              </a:spcAft>
              <a:buSzPts val="1216"/>
              <a:buChar char="🞇"/>
              <a:defRPr sz="1600"/>
            </a:lvl9pPr>
          </a:lstStyle>
          <a:p>
            <a:endParaRPr/>
          </a:p>
        </p:txBody>
      </p:sp>
      <p:sp>
        <p:nvSpPr>
          <p:cNvPr id="184" name="Google Shape;184;p44"/>
          <p:cNvSpPr txBox="1">
            <a:spLocks noGrp="1"/>
          </p:cNvSpPr>
          <p:nvPr>
            <p:ph type="body" idx="3"/>
          </p:nvPr>
        </p:nvSpPr>
        <p:spPr>
          <a:xfrm>
            <a:off x="5011837" y="2316010"/>
            <a:ext cx="30557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SzPts val="1824"/>
              <a:buNone/>
              <a:defRPr sz="2400" b="1">
                <a:solidFill>
                  <a:schemeClr val="accent1"/>
                </a:solidFill>
              </a:defRPr>
            </a:lvl1pPr>
            <a:lvl2pPr marL="914400" lvl="1" indent="-228600" algn="l">
              <a:spcBef>
                <a:spcPts val="400"/>
              </a:spcBef>
              <a:spcAft>
                <a:spcPts val="0"/>
              </a:spcAft>
              <a:buSzPts val="1520"/>
              <a:buNone/>
              <a:defRPr sz="2000" b="1"/>
            </a:lvl2pPr>
            <a:lvl3pPr marL="1371600" lvl="2" indent="-228600" algn="l">
              <a:spcBef>
                <a:spcPts val="360"/>
              </a:spcBef>
              <a:spcAft>
                <a:spcPts val="0"/>
              </a:spcAft>
              <a:buSzPts val="1368"/>
              <a:buNone/>
              <a:defRPr sz="1800" b="1"/>
            </a:lvl3pPr>
            <a:lvl4pPr marL="1828800" lvl="3" indent="-228600" algn="l">
              <a:spcBef>
                <a:spcPts val="320"/>
              </a:spcBef>
              <a:spcAft>
                <a:spcPts val="0"/>
              </a:spcAft>
              <a:buSzPts val="1216"/>
              <a:buNone/>
              <a:defRPr sz="1600" b="1"/>
            </a:lvl4pPr>
            <a:lvl5pPr marL="2286000" lvl="4" indent="-228600" algn="l">
              <a:spcBef>
                <a:spcPts val="320"/>
              </a:spcBef>
              <a:spcAft>
                <a:spcPts val="0"/>
              </a:spcAft>
              <a:buSzPts val="1216"/>
              <a:buNone/>
              <a:defRPr sz="1600" b="1"/>
            </a:lvl5pPr>
            <a:lvl6pPr marL="2743200" lvl="5" indent="-228600" algn="l">
              <a:spcBef>
                <a:spcPts val="320"/>
              </a:spcBef>
              <a:spcAft>
                <a:spcPts val="0"/>
              </a:spcAft>
              <a:buSzPts val="1216"/>
              <a:buNone/>
              <a:defRPr sz="1600" b="1"/>
            </a:lvl6pPr>
            <a:lvl7pPr marL="3200400" lvl="6" indent="-228600" algn="l">
              <a:spcBef>
                <a:spcPts val="320"/>
              </a:spcBef>
              <a:spcAft>
                <a:spcPts val="0"/>
              </a:spcAft>
              <a:buSzPts val="1216"/>
              <a:buNone/>
              <a:defRPr sz="1600" b="1"/>
            </a:lvl7pPr>
            <a:lvl8pPr marL="3657600" lvl="7" indent="-228600" algn="l">
              <a:spcBef>
                <a:spcPts val="320"/>
              </a:spcBef>
              <a:spcAft>
                <a:spcPts val="0"/>
              </a:spcAft>
              <a:buSzPts val="1216"/>
              <a:buNone/>
              <a:defRPr sz="1600" b="1"/>
            </a:lvl8pPr>
            <a:lvl9pPr marL="4114800" lvl="8" indent="-228600" algn="l">
              <a:spcBef>
                <a:spcPts val="320"/>
              </a:spcBef>
              <a:spcAft>
                <a:spcPts val="0"/>
              </a:spcAft>
              <a:buSzPts val="1216"/>
              <a:buNone/>
              <a:defRPr sz="1600" b="1"/>
            </a:lvl9pPr>
          </a:lstStyle>
          <a:p>
            <a:endParaRPr/>
          </a:p>
        </p:txBody>
      </p:sp>
      <p:sp>
        <p:nvSpPr>
          <p:cNvPr id="185" name="Google Shape;185;p44"/>
          <p:cNvSpPr txBox="1">
            <a:spLocks noGrp="1"/>
          </p:cNvSpPr>
          <p:nvPr>
            <p:ph type="body" idx="4"/>
          </p:nvPr>
        </p:nvSpPr>
        <p:spPr>
          <a:xfrm>
            <a:off x="4645152" y="2974694"/>
            <a:ext cx="3419856" cy="2835797"/>
          </a:xfrm>
          <a:prstGeom prst="rect">
            <a:avLst/>
          </a:prstGeom>
          <a:noFill/>
          <a:ln>
            <a:noFill/>
          </a:ln>
        </p:spPr>
        <p:txBody>
          <a:bodyPr spcFirstLastPara="1" wrap="square" lIns="91425" tIns="45700" rIns="91425" bIns="45700" anchor="t" anchorCtr="0">
            <a:normAutofit/>
          </a:bodyPr>
          <a:lstStyle>
            <a:lvl1pPr marL="457200" lvl="0" indent="-344424" algn="l">
              <a:spcBef>
                <a:spcPts val="480"/>
              </a:spcBef>
              <a:spcAft>
                <a:spcPts val="0"/>
              </a:spcAft>
              <a:buSzPts val="1824"/>
              <a:buChar char="🞇"/>
              <a:defRPr sz="2400"/>
            </a:lvl1pPr>
            <a:lvl2pPr marL="914400" lvl="1" indent="-325119" algn="l">
              <a:spcBef>
                <a:spcPts val="400"/>
              </a:spcBef>
              <a:spcAft>
                <a:spcPts val="0"/>
              </a:spcAft>
              <a:buSzPts val="1520"/>
              <a:buChar char="🞇"/>
              <a:defRPr sz="2000"/>
            </a:lvl2pPr>
            <a:lvl3pPr marL="1371600" lvl="2" indent="-315467" algn="l">
              <a:spcBef>
                <a:spcPts val="360"/>
              </a:spcBef>
              <a:spcAft>
                <a:spcPts val="0"/>
              </a:spcAft>
              <a:buSzPts val="1368"/>
              <a:buChar char="🞇"/>
              <a:defRPr sz="1800"/>
            </a:lvl3pPr>
            <a:lvl4pPr marL="1828800" lvl="3" indent="-305816" algn="l">
              <a:spcBef>
                <a:spcPts val="320"/>
              </a:spcBef>
              <a:spcAft>
                <a:spcPts val="0"/>
              </a:spcAft>
              <a:buSzPts val="1216"/>
              <a:buChar char="🞇"/>
              <a:defRPr sz="1600"/>
            </a:lvl4pPr>
            <a:lvl5pPr marL="2286000" lvl="4" indent="-305816" algn="l">
              <a:spcBef>
                <a:spcPts val="320"/>
              </a:spcBef>
              <a:spcAft>
                <a:spcPts val="0"/>
              </a:spcAft>
              <a:buSzPts val="1216"/>
              <a:buChar char="🞇"/>
              <a:defRPr sz="1600"/>
            </a:lvl5pPr>
            <a:lvl6pPr marL="2743200" lvl="5" indent="-305816" algn="l">
              <a:spcBef>
                <a:spcPts val="320"/>
              </a:spcBef>
              <a:spcAft>
                <a:spcPts val="0"/>
              </a:spcAft>
              <a:buSzPts val="1216"/>
              <a:buChar char="🞇"/>
              <a:defRPr sz="1600"/>
            </a:lvl6pPr>
            <a:lvl7pPr marL="3200400" lvl="6" indent="-305816" algn="l">
              <a:spcBef>
                <a:spcPts val="320"/>
              </a:spcBef>
              <a:spcAft>
                <a:spcPts val="0"/>
              </a:spcAft>
              <a:buSzPts val="1216"/>
              <a:buChar char="🞇"/>
              <a:defRPr sz="1600"/>
            </a:lvl7pPr>
            <a:lvl8pPr marL="3657600" lvl="7" indent="-305815" algn="l">
              <a:spcBef>
                <a:spcPts val="320"/>
              </a:spcBef>
              <a:spcAft>
                <a:spcPts val="0"/>
              </a:spcAft>
              <a:buSzPts val="1216"/>
              <a:buChar char="🞇"/>
              <a:defRPr sz="1600"/>
            </a:lvl8pPr>
            <a:lvl9pPr marL="4114800" lvl="8" indent="-305815" algn="l">
              <a:spcBef>
                <a:spcPts val="320"/>
              </a:spcBef>
              <a:spcAft>
                <a:spcPts val="0"/>
              </a:spcAft>
              <a:buSzPts val="1216"/>
              <a:buChar char="🞇"/>
              <a:defRPr sz="1600"/>
            </a:lvl9pPr>
          </a:lstStyle>
          <a:p>
            <a:endParaRPr/>
          </a:p>
        </p:txBody>
      </p:sp>
      <p:sp>
        <p:nvSpPr>
          <p:cNvPr id="186" name="Google Shape;186;p44"/>
          <p:cNvSpPr txBox="1">
            <a:spLocks noGrp="1"/>
          </p:cNvSpPr>
          <p:nvPr>
            <p:ph type="dt" idx="10"/>
          </p:nvPr>
        </p:nvSpPr>
        <p:spPr>
          <a:xfrm>
            <a:off x="5997388" y="224492"/>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87" name="Google Shape;187;p44"/>
          <p:cNvSpPr txBox="1">
            <a:spLocks noGrp="1"/>
          </p:cNvSpPr>
          <p:nvPr>
            <p:ph type="ftr" idx="11"/>
          </p:nvPr>
        </p:nvSpPr>
        <p:spPr>
          <a:xfrm>
            <a:off x="4641448" y="5852160"/>
            <a:ext cx="35021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88" name="Google Shape;188;p44"/>
          <p:cNvSpPr txBox="1">
            <a:spLocks noGrp="1"/>
          </p:cNvSpPr>
          <p:nvPr>
            <p:ph type="sldNum" idx="12"/>
          </p:nvPr>
        </p:nvSpPr>
        <p:spPr>
          <a:xfrm>
            <a:off x="4649096" y="224491"/>
            <a:ext cx="1332156"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89"/>
        <p:cNvGrpSpPr/>
        <p:nvPr/>
      </p:nvGrpSpPr>
      <p:grpSpPr>
        <a:xfrm>
          <a:off x="0" y="0"/>
          <a:ext cx="0" cy="0"/>
          <a:chOff x="0" y="0"/>
          <a:chExt cx="0" cy="0"/>
        </a:xfrm>
      </p:grpSpPr>
      <p:grpSp>
        <p:nvGrpSpPr>
          <p:cNvPr id="190" name="Google Shape;190;p45"/>
          <p:cNvGrpSpPr/>
          <p:nvPr/>
        </p:nvGrpSpPr>
        <p:grpSpPr>
          <a:xfrm>
            <a:off x="-644959" y="0"/>
            <a:ext cx="10458653" cy="7117071"/>
            <a:chOff x="-644959" y="0"/>
            <a:chExt cx="10458653" cy="7117071"/>
          </a:xfrm>
        </p:grpSpPr>
        <p:grpSp>
          <p:nvGrpSpPr>
            <p:cNvPr id="191" name="Google Shape;191;p45"/>
            <p:cNvGrpSpPr/>
            <p:nvPr/>
          </p:nvGrpSpPr>
          <p:grpSpPr>
            <a:xfrm>
              <a:off x="0" y="0"/>
              <a:ext cx="9144000" cy="6858000"/>
              <a:chOff x="0" y="0"/>
              <a:chExt cx="9144000" cy="6858000"/>
            </a:xfrm>
          </p:grpSpPr>
          <p:grpSp>
            <p:nvGrpSpPr>
              <p:cNvPr id="192" name="Google Shape;192;p45"/>
              <p:cNvGrpSpPr/>
              <p:nvPr/>
            </p:nvGrpSpPr>
            <p:grpSpPr>
              <a:xfrm>
                <a:off x="0" y="0"/>
                <a:ext cx="2514600" cy="6858000"/>
                <a:chOff x="0" y="0"/>
                <a:chExt cx="2514600" cy="6858000"/>
              </a:xfrm>
            </p:grpSpPr>
            <p:sp>
              <p:nvSpPr>
                <p:cNvPr id="193" name="Google Shape;193;p45"/>
                <p:cNvSpPr/>
                <p:nvPr/>
              </p:nvSpPr>
              <p:spPr>
                <a:xfrm>
                  <a:off x="914400" y="0"/>
                  <a:ext cx="1600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194" name="Google Shape;194;p45"/>
                <p:cNvSpPr/>
                <p:nvPr/>
              </p:nvSpPr>
              <p:spPr>
                <a:xfrm>
                  <a:off x="0" y="0"/>
                  <a:ext cx="457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195" name="Google Shape;195;p45"/>
                <p:cNvSpPr/>
                <p:nvPr/>
              </p:nvSpPr>
              <p:spPr>
                <a:xfrm>
                  <a:off x="228600" y="0"/>
                  <a:ext cx="7620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grpSp>
          <p:grpSp>
            <p:nvGrpSpPr>
              <p:cNvPr id="196" name="Google Shape;196;p45"/>
              <p:cNvGrpSpPr/>
              <p:nvPr/>
            </p:nvGrpSpPr>
            <p:grpSpPr>
              <a:xfrm>
                <a:off x="422910" y="0"/>
                <a:ext cx="2514600" cy="6858000"/>
                <a:chOff x="0" y="0"/>
                <a:chExt cx="2514600" cy="6858000"/>
              </a:xfrm>
            </p:grpSpPr>
            <p:sp>
              <p:nvSpPr>
                <p:cNvPr id="197" name="Google Shape;197;p45"/>
                <p:cNvSpPr/>
                <p:nvPr/>
              </p:nvSpPr>
              <p:spPr>
                <a:xfrm>
                  <a:off x="914400" y="0"/>
                  <a:ext cx="1600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198" name="Google Shape;198;p45"/>
                <p:cNvSpPr/>
                <p:nvPr/>
              </p:nvSpPr>
              <p:spPr>
                <a:xfrm>
                  <a:off x="0" y="0"/>
                  <a:ext cx="457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199" name="Google Shape;199;p45"/>
                <p:cNvSpPr/>
                <p:nvPr/>
              </p:nvSpPr>
              <p:spPr>
                <a:xfrm>
                  <a:off x="228600" y="0"/>
                  <a:ext cx="7620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grpSp>
          <p:grpSp>
            <p:nvGrpSpPr>
              <p:cNvPr id="200" name="Google Shape;200;p45"/>
              <p:cNvGrpSpPr/>
              <p:nvPr/>
            </p:nvGrpSpPr>
            <p:grpSpPr>
              <a:xfrm rot="10800000">
                <a:off x="6629400" y="0"/>
                <a:ext cx="2514600" cy="6858000"/>
                <a:chOff x="0" y="0"/>
                <a:chExt cx="2514600" cy="6858000"/>
              </a:xfrm>
            </p:grpSpPr>
            <p:sp>
              <p:nvSpPr>
                <p:cNvPr id="201" name="Google Shape;201;p45"/>
                <p:cNvSpPr/>
                <p:nvPr/>
              </p:nvSpPr>
              <p:spPr>
                <a:xfrm>
                  <a:off x="914400" y="0"/>
                  <a:ext cx="1600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202" name="Google Shape;202;p45"/>
                <p:cNvSpPr/>
                <p:nvPr/>
              </p:nvSpPr>
              <p:spPr>
                <a:xfrm>
                  <a:off x="0" y="0"/>
                  <a:ext cx="457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203" name="Google Shape;203;p45"/>
                <p:cNvSpPr/>
                <p:nvPr/>
              </p:nvSpPr>
              <p:spPr>
                <a:xfrm>
                  <a:off x="228600" y="0"/>
                  <a:ext cx="7620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grpSp>
          <p:sp>
            <p:nvSpPr>
              <p:cNvPr id="204" name="Google Shape;204;p45"/>
              <p:cNvSpPr/>
              <p:nvPr/>
            </p:nvSpPr>
            <p:spPr>
              <a:xfrm>
                <a:off x="3810000" y="0"/>
                <a:ext cx="28194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205" name="Google Shape;205;p45"/>
              <p:cNvSpPr/>
              <p:nvPr/>
            </p:nvSpPr>
            <p:spPr>
              <a:xfrm>
                <a:off x="2895600" y="0"/>
                <a:ext cx="457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206" name="Google Shape;206;p45"/>
              <p:cNvSpPr/>
              <p:nvPr/>
            </p:nvSpPr>
            <p:spPr>
              <a:xfrm>
                <a:off x="3124200" y="0"/>
                <a:ext cx="7620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grpSp>
        <p:sp>
          <p:nvSpPr>
            <p:cNvPr id="207" name="Google Shape;207;p45"/>
            <p:cNvSpPr/>
            <p:nvPr/>
          </p:nvSpPr>
          <p:spPr>
            <a:xfrm>
              <a:off x="-11875" y="5035138"/>
              <a:ext cx="9144000" cy="1175655"/>
            </a:xfrm>
            <a:custGeom>
              <a:avLst/>
              <a:gdLst/>
              <a:ahLst/>
              <a:cxnLst/>
              <a:rect l="l" t="t" r="r" b="b"/>
              <a:pathLst>
                <a:path w="9144000" h="1175655" extrusionOk="0">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entury Gothic"/>
                <a:ea typeface="Century Gothic"/>
                <a:cs typeface="Century Gothic"/>
                <a:sym typeface="Century Gothic"/>
              </a:endParaRPr>
            </a:p>
          </p:txBody>
        </p:sp>
        <p:sp>
          <p:nvSpPr>
            <p:cNvPr id="208" name="Google Shape;208;p45"/>
            <p:cNvSpPr/>
            <p:nvPr/>
          </p:nvSpPr>
          <p:spPr>
            <a:xfrm>
              <a:off x="-11875" y="3467595"/>
              <a:ext cx="9144000" cy="890650"/>
            </a:xfrm>
            <a:custGeom>
              <a:avLst/>
              <a:gdLst/>
              <a:ahLst/>
              <a:cxnLst/>
              <a:rect l="l" t="t" r="r" b="b"/>
              <a:pathLst>
                <a:path w="9144000" h="890650" extrusionOk="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entury Gothic"/>
                <a:ea typeface="Century Gothic"/>
                <a:cs typeface="Century Gothic"/>
                <a:sym typeface="Century Gothic"/>
              </a:endParaRPr>
            </a:p>
          </p:txBody>
        </p:sp>
        <p:sp>
          <p:nvSpPr>
            <p:cNvPr id="209" name="Google Shape;209;p45"/>
            <p:cNvSpPr/>
            <p:nvPr/>
          </p:nvSpPr>
          <p:spPr>
            <a:xfrm>
              <a:off x="-23751" y="5640779"/>
              <a:ext cx="3004457" cy="1211283"/>
            </a:xfrm>
            <a:custGeom>
              <a:avLst/>
              <a:gdLst/>
              <a:ahLst/>
              <a:cxnLst/>
              <a:rect l="l" t="t" r="r" b="b"/>
              <a:pathLst>
                <a:path w="3004457" h="1211283" extrusionOk="0">
                  <a:moveTo>
                    <a:pt x="0" y="0"/>
                  </a:moveTo>
                  <a:cubicBezTo>
                    <a:pt x="1103415" y="501732"/>
                    <a:pt x="2206831" y="1003465"/>
                    <a:pt x="3004457" y="1211283"/>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entury Gothic"/>
                <a:ea typeface="Century Gothic"/>
                <a:cs typeface="Century Gothic"/>
                <a:sym typeface="Century Gothic"/>
              </a:endParaRPr>
            </a:p>
          </p:txBody>
        </p:sp>
        <p:sp>
          <p:nvSpPr>
            <p:cNvPr id="210" name="Google Shape;210;p45"/>
            <p:cNvSpPr/>
            <p:nvPr/>
          </p:nvSpPr>
          <p:spPr>
            <a:xfrm>
              <a:off x="-11875" y="5284519"/>
              <a:ext cx="9144000" cy="1478478"/>
            </a:xfrm>
            <a:custGeom>
              <a:avLst/>
              <a:gdLst/>
              <a:ahLst/>
              <a:cxnLst/>
              <a:rect l="l" t="t" r="r" b="b"/>
              <a:pathLst>
                <a:path w="9144000" h="1478478" extrusionOk="0">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entury Gothic"/>
                <a:ea typeface="Century Gothic"/>
                <a:cs typeface="Century Gothic"/>
                <a:sym typeface="Century Gothic"/>
              </a:endParaRPr>
            </a:p>
          </p:txBody>
        </p:sp>
        <p:sp>
          <p:nvSpPr>
            <p:cNvPr id="211" name="Google Shape;211;p45"/>
            <p:cNvSpPr/>
            <p:nvPr/>
          </p:nvSpPr>
          <p:spPr>
            <a:xfrm>
              <a:off x="2137558" y="5132120"/>
              <a:ext cx="6982691" cy="1719942"/>
            </a:xfrm>
            <a:custGeom>
              <a:avLst/>
              <a:gdLst/>
              <a:ahLst/>
              <a:cxnLst/>
              <a:rect l="l" t="t" r="r" b="b"/>
              <a:pathLst>
                <a:path w="6982691" h="1719942" extrusionOk="0">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entury Gothic"/>
                <a:ea typeface="Century Gothic"/>
                <a:cs typeface="Century Gothic"/>
                <a:sym typeface="Century Gothic"/>
              </a:endParaRPr>
            </a:p>
          </p:txBody>
        </p:sp>
        <p:sp>
          <p:nvSpPr>
            <p:cNvPr id="212" name="Google Shape;212;p45"/>
            <p:cNvSpPr/>
            <p:nvPr/>
          </p:nvSpPr>
          <p:spPr>
            <a:xfrm rot="1800000">
              <a:off x="2996165" y="2859252"/>
              <a:ext cx="1601400" cy="1388236"/>
            </a:xfrm>
            <a:prstGeom prst="hexagon">
              <a:avLst>
                <a:gd name="adj" fmla="val 28544"/>
                <a:gd name="vf" fmla="val 115470"/>
              </a:avLst>
            </a:prstGeom>
            <a:solidFill>
              <a:schemeClr val="lt1">
                <a:alpha val="9803"/>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213" name="Google Shape;213;p45"/>
            <p:cNvSpPr/>
            <p:nvPr/>
          </p:nvSpPr>
          <p:spPr>
            <a:xfrm rot="1800000">
              <a:off x="3720065" y="4126078"/>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214" name="Google Shape;214;p45"/>
            <p:cNvSpPr/>
            <p:nvPr/>
          </p:nvSpPr>
          <p:spPr>
            <a:xfrm rot="1800000">
              <a:off x="3729591" y="1592427"/>
              <a:ext cx="1601400" cy="1388236"/>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215" name="Google Shape;215;p45"/>
            <p:cNvSpPr/>
            <p:nvPr/>
          </p:nvSpPr>
          <p:spPr>
            <a:xfrm rot="1800000">
              <a:off x="2977115" y="325603"/>
              <a:ext cx="1601400" cy="1388236"/>
            </a:xfrm>
            <a:prstGeom prst="hexagon">
              <a:avLst>
                <a:gd name="adj" fmla="val 28544"/>
                <a:gd name="vf" fmla="val 115470"/>
              </a:avLst>
            </a:prstGeom>
            <a:solidFill>
              <a:schemeClr val="lt1">
                <a:alpha val="3921"/>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216" name="Google Shape;216;p45"/>
            <p:cNvSpPr/>
            <p:nvPr/>
          </p:nvSpPr>
          <p:spPr>
            <a:xfrm rot="1800000">
              <a:off x="4463014" y="5383378"/>
              <a:ext cx="1601400" cy="1388236"/>
            </a:xfrm>
            <a:prstGeom prst="hexagon">
              <a:avLst>
                <a:gd name="adj" fmla="val 28544"/>
                <a:gd name="vf" fmla="val 115470"/>
              </a:avLst>
            </a:prstGeom>
            <a:solidFill>
              <a:schemeClr val="lt1">
                <a:alpha val="5882"/>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217" name="Google Shape;217;p45"/>
            <p:cNvSpPr/>
            <p:nvPr/>
          </p:nvSpPr>
          <p:spPr>
            <a:xfrm rot="1800000">
              <a:off x="-382404" y="4201528"/>
              <a:ext cx="1261499" cy="1388236"/>
            </a:xfrm>
            <a:custGeom>
              <a:avLst/>
              <a:gdLst/>
              <a:ahLst/>
              <a:cxnLst/>
              <a:rect l="l" t="t" r="r" b="b"/>
              <a:pathLst>
                <a:path w="1261499" h="1388236" extrusionOk="0">
                  <a:moveTo>
                    <a:pt x="0" y="105098"/>
                  </a:moveTo>
                  <a:lnTo>
                    <a:pt x="56357" y="0"/>
                  </a:lnTo>
                  <a:lnTo>
                    <a:pt x="865241" y="0"/>
                  </a:lnTo>
                  <a:lnTo>
                    <a:pt x="1261499" y="694118"/>
                  </a:lnTo>
                  <a:lnTo>
                    <a:pt x="865241" y="1388236"/>
                  </a:lnTo>
                  <a:lnTo>
                    <a:pt x="744578" y="1387893"/>
                  </a:lnTo>
                  <a:lnTo>
                    <a:pt x="0" y="105098"/>
                  </a:lnTo>
                  <a:close/>
                </a:path>
              </a:pathLst>
            </a:custGeom>
            <a:solidFill>
              <a:schemeClr val="lt1">
                <a:alpha val="9803"/>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218" name="Google Shape;218;p45"/>
            <p:cNvSpPr/>
            <p:nvPr/>
          </p:nvSpPr>
          <p:spPr>
            <a:xfrm rot="1800000">
              <a:off x="24365" y="5402429"/>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219" name="Google Shape;219;p45"/>
            <p:cNvSpPr/>
            <p:nvPr/>
          </p:nvSpPr>
          <p:spPr>
            <a:xfrm rot="1800000">
              <a:off x="52941" y="2849728"/>
              <a:ext cx="1601400" cy="1388236"/>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220" name="Google Shape;220;p45"/>
            <p:cNvSpPr/>
            <p:nvPr/>
          </p:nvSpPr>
          <p:spPr>
            <a:xfrm rot="1800000">
              <a:off x="776840" y="4126077"/>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221" name="Google Shape;221;p45"/>
            <p:cNvSpPr/>
            <p:nvPr/>
          </p:nvSpPr>
          <p:spPr>
            <a:xfrm rot="1800000">
              <a:off x="1510265" y="5411953"/>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222" name="Google Shape;222;p45"/>
            <p:cNvSpPr/>
            <p:nvPr/>
          </p:nvSpPr>
          <p:spPr>
            <a:xfrm rot="1800000">
              <a:off x="1529316" y="2859252"/>
              <a:ext cx="1601400" cy="1388236"/>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223" name="Google Shape;223;p45"/>
            <p:cNvSpPr/>
            <p:nvPr/>
          </p:nvSpPr>
          <p:spPr>
            <a:xfrm rot="1800000">
              <a:off x="795890" y="1563853"/>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224" name="Google Shape;224;p45"/>
            <p:cNvSpPr/>
            <p:nvPr/>
          </p:nvSpPr>
          <p:spPr>
            <a:xfrm rot="1800000">
              <a:off x="6806166" y="4145128"/>
              <a:ext cx="1601400" cy="1388236"/>
            </a:xfrm>
            <a:prstGeom prst="hexagon">
              <a:avLst>
                <a:gd name="adj" fmla="val 28544"/>
                <a:gd name="vf" fmla="val 115470"/>
              </a:avLst>
            </a:prstGeom>
            <a:solidFill>
              <a:schemeClr val="lt1">
                <a:alpha val="9803"/>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225" name="Google Shape;225;p45"/>
            <p:cNvSpPr/>
            <p:nvPr/>
          </p:nvSpPr>
          <p:spPr>
            <a:xfrm rot="1800000">
              <a:off x="7549116" y="5421479"/>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226" name="Google Shape;226;p45"/>
            <p:cNvSpPr/>
            <p:nvPr/>
          </p:nvSpPr>
          <p:spPr>
            <a:xfrm rot="1800000">
              <a:off x="7549117" y="2868778"/>
              <a:ext cx="1601400" cy="1388236"/>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227" name="Google Shape;227;p45"/>
            <p:cNvSpPr/>
            <p:nvPr/>
          </p:nvSpPr>
          <p:spPr>
            <a:xfrm rot="1800000">
              <a:off x="8306521" y="4055629"/>
              <a:ext cx="1243407" cy="1388236"/>
            </a:xfrm>
            <a:custGeom>
              <a:avLst/>
              <a:gdLst/>
              <a:ahLst/>
              <a:cxnLst/>
              <a:rect l="l" t="t" r="r" b="b"/>
              <a:pathLst>
                <a:path w="1243407" h="1388236" extrusionOk="0">
                  <a:moveTo>
                    <a:pt x="0" y="694118"/>
                  </a:moveTo>
                  <a:lnTo>
                    <a:pt x="396258" y="0"/>
                  </a:lnTo>
                  <a:lnTo>
                    <a:pt x="474029" y="4016"/>
                  </a:lnTo>
                  <a:lnTo>
                    <a:pt x="1243407" y="1325983"/>
                  </a:lnTo>
                  <a:lnTo>
                    <a:pt x="1205142" y="1388236"/>
                  </a:lnTo>
                  <a:lnTo>
                    <a:pt x="396258" y="1388236"/>
                  </a:lnTo>
                  <a:lnTo>
                    <a:pt x="0" y="694118"/>
                  </a:lnTo>
                  <a:close/>
                </a:path>
              </a:pathLst>
            </a:custGeom>
            <a:solidFill>
              <a:schemeClr val="lt1">
                <a:alpha val="3921"/>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228" name="Google Shape;228;p45"/>
            <p:cNvSpPr/>
            <p:nvPr/>
          </p:nvSpPr>
          <p:spPr>
            <a:xfrm rot="1800000">
              <a:off x="8306771" y="1511524"/>
              <a:ext cx="1241871" cy="1388822"/>
            </a:xfrm>
            <a:custGeom>
              <a:avLst/>
              <a:gdLst/>
              <a:ahLst/>
              <a:cxnLst/>
              <a:rect l="l" t="t" r="r" b="b"/>
              <a:pathLst>
                <a:path w="1241871" h="1388822" extrusionOk="0">
                  <a:moveTo>
                    <a:pt x="0" y="694704"/>
                  </a:moveTo>
                  <a:lnTo>
                    <a:pt x="396258" y="586"/>
                  </a:lnTo>
                  <a:lnTo>
                    <a:pt x="482002" y="0"/>
                  </a:lnTo>
                  <a:lnTo>
                    <a:pt x="1241871" y="1323912"/>
                  </a:lnTo>
                  <a:lnTo>
                    <a:pt x="1205142" y="1388822"/>
                  </a:lnTo>
                  <a:lnTo>
                    <a:pt x="396258" y="1388822"/>
                  </a:lnTo>
                  <a:lnTo>
                    <a:pt x="0" y="694704"/>
                  </a:lnTo>
                  <a:close/>
                </a:path>
              </a:pathLst>
            </a:cu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grpSp>
      <p:sp>
        <p:nvSpPr>
          <p:cNvPr id="229" name="Google Shape;229;p45"/>
          <p:cNvSpPr/>
          <p:nvPr/>
        </p:nvSpPr>
        <p:spPr>
          <a:xfrm>
            <a:off x="4561242" y="-21511"/>
            <a:ext cx="3679116" cy="6271840"/>
          </a:xfrm>
          <a:prstGeom prst="rect">
            <a:avLst/>
          </a:prstGeom>
          <a:solidFill>
            <a:srgbClr val="F5F5F5"/>
          </a:solidFill>
          <a:ln w="15875" cap="flat" cmpd="sng">
            <a:solidFill>
              <a:srgbClr val="74A50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230" name="Google Shape;230;p45"/>
          <p:cNvSpPr/>
          <p:nvPr/>
        </p:nvSpPr>
        <p:spPr>
          <a:xfrm>
            <a:off x="4649096" y="-21510"/>
            <a:ext cx="3505200" cy="62393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231" name="Google Shape;231;p45"/>
          <p:cNvSpPr/>
          <p:nvPr/>
        </p:nvSpPr>
        <p:spPr>
          <a:xfrm>
            <a:off x="905571" y="601883"/>
            <a:ext cx="3562257" cy="5648445"/>
          </a:xfrm>
          <a:prstGeom prst="rect">
            <a:avLst/>
          </a:prstGeom>
          <a:solidFill>
            <a:srgbClr val="FFFFFF"/>
          </a:solidFill>
          <a:ln w="9525" cap="flat" cmpd="sng">
            <a:solidFill>
              <a:srgbClr val="1E1E1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232" name="Google Shape;232;p45"/>
          <p:cNvSpPr/>
          <p:nvPr/>
        </p:nvSpPr>
        <p:spPr>
          <a:xfrm>
            <a:off x="4650889" y="6088284"/>
            <a:ext cx="3505200" cy="817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233" name="Google Shape;233;p45"/>
          <p:cNvSpPr txBox="1">
            <a:spLocks noGrp="1"/>
          </p:cNvSpPr>
          <p:nvPr>
            <p:ph type="title"/>
          </p:nvPr>
        </p:nvSpPr>
        <p:spPr>
          <a:xfrm>
            <a:off x="4734424" y="2660904"/>
            <a:ext cx="3300984" cy="146304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800"/>
              <a:buFont typeface="Century Gothic"/>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4" name="Google Shape;234;p45"/>
          <p:cNvSpPr>
            <a:spLocks noGrp="1"/>
          </p:cNvSpPr>
          <p:nvPr>
            <p:ph type="pic" idx="2"/>
          </p:nvPr>
        </p:nvSpPr>
        <p:spPr>
          <a:xfrm>
            <a:off x="1005208" y="693795"/>
            <a:ext cx="3359623" cy="5468112"/>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accent1"/>
              </a:buClr>
              <a:buSzPts val="2432"/>
              <a:buFont typeface="Noto Sans Symbols"/>
              <a:buNone/>
              <a:defRPr sz="3200" b="0" i="0" u="none" strike="noStrike" cap="none">
                <a:solidFill>
                  <a:schemeClr val="accent1"/>
                </a:solidFill>
                <a:latin typeface="Century Gothic"/>
                <a:ea typeface="Century Gothic"/>
                <a:cs typeface="Century Gothic"/>
                <a:sym typeface="Century Gothic"/>
              </a:defRPr>
            </a:lvl1pPr>
            <a:lvl2pPr marR="0" lvl="1" algn="l" rtl="0">
              <a:spcBef>
                <a:spcPts val="560"/>
              </a:spcBef>
              <a:spcAft>
                <a:spcPts val="0"/>
              </a:spcAft>
              <a:buClr>
                <a:schemeClr val="accent1"/>
              </a:buClr>
              <a:buSzPts val="2128"/>
              <a:buFont typeface="Noto Sans Symbols"/>
              <a:buNone/>
              <a:defRPr sz="2800" b="0" i="0" u="none" strike="noStrike" cap="none">
                <a:solidFill>
                  <a:schemeClr val="dk2"/>
                </a:solidFill>
                <a:latin typeface="Century Gothic"/>
                <a:ea typeface="Century Gothic"/>
                <a:cs typeface="Century Gothic"/>
                <a:sym typeface="Century Gothic"/>
              </a:defRPr>
            </a:lvl2pPr>
            <a:lvl3pPr marR="0" lvl="2" algn="l" rtl="0">
              <a:spcBef>
                <a:spcPts val="480"/>
              </a:spcBef>
              <a:spcAft>
                <a:spcPts val="0"/>
              </a:spcAft>
              <a:buClr>
                <a:schemeClr val="accent1"/>
              </a:buClr>
              <a:buSzPts val="1824"/>
              <a:buFont typeface="Noto Sans Symbols"/>
              <a:buNone/>
              <a:defRPr sz="2400" b="0" i="0" u="none" strike="noStrike" cap="none">
                <a:solidFill>
                  <a:schemeClr val="dk2"/>
                </a:solidFill>
                <a:latin typeface="Century Gothic"/>
                <a:ea typeface="Century Gothic"/>
                <a:cs typeface="Century Gothic"/>
                <a:sym typeface="Century Gothic"/>
              </a:defRPr>
            </a:lvl3pPr>
            <a:lvl4pPr marR="0" lvl="3" algn="l" rtl="0">
              <a:spcBef>
                <a:spcPts val="400"/>
              </a:spcBef>
              <a:spcAft>
                <a:spcPts val="0"/>
              </a:spcAft>
              <a:buClr>
                <a:schemeClr val="accent1"/>
              </a:buClr>
              <a:buSzPts val="1520"/>
              <a:buFont typeface="Noto Sans Symbols"/>
              <a:buNone/>
              <a:defRPr sz="2000" b="0" i="0" u="none" strike="noStrike" cap="none">
                <a:solidFill>
                  <a:schemeClr val="dk2"/>
                </a:solidFill>
                <a:latin typeface="Century Gothic"/>
                <a:ea typeface="Century Gothic"/>
                <a:cs typeface="Century Gothic"/>
                <a:sym typeface="Century Gothic"/>
              </a:defRPr>
            </a:lvl4pPr>
            <a:lvl5pPr marR="0" lvl="4" algn="l" rtl="0">
              <a:spcBef>
                <a:spcPts val="400"/>
              </a:spcBef>
              <a:spcAft>
                <a:spcPts val="0"/>
              </a:spcAft>
              <a:buClr>
                <a:schemeClr val="accent1"/>
              </a:buClr>
              <a:buSzPts val="1520"/>
              <a:buFont typeface="Noto Sans Symbols"/>
              <a:buNone/>
              <a:defRPr sz="2000" b="0" i="0" u="none" strike="noStrike" cap="none">
                <a:solidFill>
                  <a:schemeClr val="dk2"/>
                </a:solidFill>
                <a:latin typeface="Century Gothic"/>
                <a:ea typeface="Century Gothic"/>
                <a:cs typeface="Century Gothic"/>
                <a:sym typeface="Century Gothic"/>
              </a:defRPr>
            </a:lvl5pPr>
            <a:lvl6pPr marR="0" lvl="5" algn="l" rtl="0">
              <a:spcBef>
                <a:spcPts val="400"/>
              </a:spcBef>
              <a:spcAft>
                <a:spcPts val="0"/>
              </a:spcAft>
              <a:buClr>
                <a:schemeClr val="accent1"/>
              </a:buClr>
              <a:buSzPts val="1520"/>
              <a:buFont typeface="Noto Sans Symbols"/>
              <a:buNone/>
              <a:defRPr sz="2000" b="0" i="0" u="none" strike="noStrike" cap="none">
                <a:solidFill>
                  <a:schemeClr val="dk2"/>
                </a:solidFill>
                <a:latin typeface="Century Gothic"/>
                <a:ea typeface="Century Gothic"/>
                <a:cs typeface="Century Gothic"/>
                <a:sym typeface="Century Gothic"/>
              </a:defRPr>
            </a:lvl6pPr>
            <a:lvl7pPr marR="0" lvl="6" algn="l" rtl="0">
              <a:spcBef>
                <a:spcPts val="400"/>
              </a:spcBef>
              <a:spcAft>
                <a:spcPts val="0"/>
              </a:spcAft>
              <a:buClr>
                <a:schemeClr val="accent1"/>
              </a:buClr>
              <a:buSzPts val="1520"/>
              <a:buFont typeface="Noto Sans Symbols"/>
              <a:buNone/>
              <a:defRPr sz="2000" b="0" i="0" u="none" strike="noStrike" cap="none">
                <a:solidFill>
                  <a:schemeClr val="dk2"/>
                </a:solidFill>
                <a:latin typeface="Century Gothic"/>
                <a:ea typeface="Century Gothic"/>
                <a:cs typeface="Century Gothic"/>
                <a:sym typeface="Century Gothic"/>
              </a:defRPr>
            </a:lvl7pPr>
            <a:lvl8pPr marR="0" lvl="7" algn="l" rtl="0">
              <a:spcBef>
                <a:spcPts val="400"/>
              </a:spcBef>
              <a:spcAft>
                <a:spcPts val="0"/>
              </a:spcAft>
              <a:buClr>
                <a:schemeClr val="accent1"/>
              </a:buClr>
              <a:buSzPts val="1520"/>
              <a:buFont typeface="Noto Sans Symbols"/>
              <a:buNone/>
              <a:defRPr sz="2000" b="0" i="0" u="none" strike="noStrike" cap="none">
                <a:solidFill>
                  <a:schemeClr val="dk2"/>
                </a:solidFill>
                <a:latin typeface="Century Gothic"/>
                <a:ea typeface="Century Gothic"/>
                <a:cs typeface="Century Gothic"/>
                <a:sym typeface="Century Gothic"/>
              </a:defRPr>
            </a:lvl8pPr>
            <a:lvl9pPr marR="0" lvl="8" algn="l" rtl="0">
              <a:spcBef>
                <a:spcPts val="400"/>
              </a:spcBef>
              <a:spcAft>
                <a:spcPts val="0"/>
              </a:spcAft>
              <a:buClr>
                <a:schemeClr val="accent1"/>
              </a:buClr>
              <a:buSzPts val="1520"/>
              <a:buFont typeface="Noto Sans Symbols"/>
              <a:buNone/>
              <a:defRPr sz="2000" b="0" i="0" u="none" strike="noStrike" cap="none">
                <a:solidFill>
                  <a:schemeClr val="dk2"/>
                </a:solidFill>
                <a:latin typeface="Century Gothic"/>
                <a:ea typeface="Century Gothic"/>
                <a:cs typeface="Century Gothic"/>
                <a:sym typeface="Century Gothic"/>
              </a:defRPr>
            </a:lvl9pPr>
          </a:lstStyle>
          <a:p>
            <a:endParaRPr dirty="0"/>
          </a:p>
        </p:txBody>
      </p:sp>
      <p:sp>
        <p:nvSpPr>
          <p:cNvPr id="235" name="Google Shape;235;p45"/>
          <p:cNvSpPr txBox="1">
            <a:spLocks noGrp="1"/>
          </p:cNvSpPr>
          <p:nvPr>
            <p:ph type="body" idx="1"/>
          </p:nvPr>
        </p:nvSpPr>
        <p:spPr>
          <a:xfrm>
            <a:off x="4734630" y="4133088"/>
            <a:ext cx="3300573" cy="1519561"/>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SzPts val="1216"/>
              <a:buNone/>
              <a:defRPr sz="1600">
                <a:solidFill>
                  <a:srgbClr val="424242"/>
                </a:solidFill>
              </a:defRPr>
            </a:lvl1pPr>
            <a:lvl2pPr marL="914400" lvl="1" indent="-228600" algn="l">
              <a:spcBef>
                <a:spcPts val="240"/>
              </a:spcBef>
              <a:spcAft>
                <a:spcPts val="0"/>
              </a:spcAft>
              <a:buSzPts val="912"/>
              <a:buNone/>
              <a:defRPr sz="1200"/>
            </a:lvl2pPr>
            <a:lvl3pPr marL="1371600" lvl="2" indent="-228600" algn="l">
              <a:spcBef>
                <a:spcPts val="200"/>
              </a:spcBef>
              <a:spcAft>
                <a:spcPts val="0"/>
              </a:spcAft>
              <a:buSzPts val="760"/>
              <a:buNone/>
              <a:defRPr sz="1000"/>
            </a:lvl3pPr>
            <a:lvl4pPr marL="1828800" lvl="3" indent="-228600" algn="l">
              <a:spcBef>
                <a:spcPts val="180"/>
              </a:spcBef>
              <a:spcAft>
                <a:spcPts val="0"/>
              </a:spcAft>
              <a:buSzPts val="684"/>
              <a:buNone/>
              <a:defRPr sz="900"/>
            </a:lvl4pPr>
            <a:lvl5pPr marL="2286000" lvl="4" indent="-228600" algn="l">
              <a:spcBef>
                <a:spcPts val="180"/>
              </a:spcBef>
              <a:spcAft>
                <a:spcPts val="0"/>
              </a:spcAft>
              <a:buSzPts val="684"/>
              <a:buNone/>
              <a:defRPr sz="900"/>
            </a:lvl5pPr>
            <a:lvl6pPr marL="2743200" lvl="5" indent="-228600" algn="l">
              <a:spcBef>
                <a:spcPts val="180"/>
              </a:spcBef>
              <a:spcAft>
                <a:spcPts val="0"/>
              </a:spcAft>
              <a:buSzPts val="684"/>
              <a:buNone/>
              <a:defRPr sz="900"/>
            </a:lvl6pPr>
            <a:lvl7pPr marL="3200400" lvl="6" indent="-228600" algn="l">
              <a:spcBef>
                <a:spcPts val="180"/>
              </a:spcBef>
              <a:spcAft>
                <a:spcPts val="0"/>
              </a:spcAft>
              <a:buSzPts val="684"/>
              <a:buNone/>
              <a:defRPr sz="900"/>
            </a:lvl7pPr>
            <a:lvl8pPr marL="3657600" lvl="7" indent="-228600" algn="l">
              <a:spcBef>
                <a:spcPts val="180"/>
              </a:spcBef>
              <a:spcAft>
                <a:spcPts val="0"/>
              </a:spcAft>
              <a:buSzPts val="684"/>
              <a:buNone/>
              <a:defRPr sz="900"/>
            </a:lvl8pPr>
            <a:lvl9pPr marL="4114800" lvl="8" indent="-228600" algn="l">
              <a:spcBef>
                <a:spcPts val="180"/>
              </a:spcBef>
              <a:spcAft>
                <a:spcPts val="0"/>
              </a:spcAft>
              <a:buSzPts val="684"/>
              <a:buNone/>
              <a:defRPr sz="900"/>
            </a:lvl9pPr>
          </a:lstStyle>
          <a:p>
            <a:endParaRPr/>
          </a:p>
        </p:txBody>
      </p:sp>
      <p:sp>
        <p:nvSpPr>
          <p:cNvPr id="236" name="Google Shape;236;p45"/>
          <p:cNvSpPr txBox="1">
            <a:spLocks noGrp="1"/>
          </p:cNvSpPr>
          <p:nvPr>
            <p:ph type="dt" idx="10"/>
          </p:nvPr>
        </p:nvSpPr>
        <p:spPr>
          <a:xfrm>
            <a:off x="5997388" y="224492"/>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37" name="Google Shape;237;p45"/>
          <p:cNvSpPr txBox="1">
            <a:spLocks noGrp="1"/>
          </p:cNvSpPr>
          <p:nvPr>
            <p:ph type="ftr" idx="11"/>
          </p:nvPr>
        </p:nvSpPr>
        <p:spPr>
          <a:xfrm>
            <a:off x="4641448" y="5724835"/>
            <a:ext cx="3493664" cy="365125"/>
          </a:xfrm>
          <a:prstGeom prst="rect">
            <a:avLst/>
          </a:prstGeom>
          <a:noFill/>
          <a:ln>
            <a:noFill/>
          </a:ln>
        </p:spPr>
        <p:txBody>
          <a:bodyPr spcFirstLastPara="1" wrap="square" lIns="91425" tIns="45700" rIns="91425" bIns="45700" anchor="ctr" anchorCtr="0">
            <a:norm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38" name="Google Shape;238;p45"/>
          <p:cNvSpPr txBox="1">
            <a:spLocks noGrp="1"/>
          </p:cNvSpPr>
          <p:nvPr>
            <p:ph type="sldNum" idx="12"/>
          </p:nvPr>
        </p:nvSpPr>
        <p:spPr>
          <a:xfrm>
            <a:off x="4649096" y="224491"/>
            <a:ext cx="1332156"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C1F15E"/>
            </a:gs>
            <a:gs pos="62000">
              <a:srgbClr val="90BA3F"/>
            </a:gs>
            <a:gs pos="100000">
              <a:srgbClr val="7FA03E"/>
            </a:gs>
          </a:gsLst>
          <a:lin ang="5400000" scaled="0"/>
        </a:gradFill>
        <a:effectLst/>
      </p:bgPr>
    </p:bg>
    <p:spTree>
      <p:nvGrpSpPr>
        <p:cNvPr id="1" name="Shape 5"/>
        <p:cNvGrpSpPr/>
        <p:nvPr/>
      </p:nvGrpSpPr>
      <p:grpSpPr>
        <a:xfrm>
          <a:off x="0" y="0"/>
          <a:ext cx="0" cy="0"/>
          <a:chOff x="0" y="0"/>
          <a:chExt cx="0" cy="0"/>
        </a:xfrm>
      </p:grpSpPr>
      <p:grpSp>
        <p:nvGrpSpPr>
          <p:cNvPr id="6" name="Google Shape;6;p36"/>
          <p:cNvGrpSpPr/>
          <p:nvPr/>
        </p:nvGrpSpPr>
        <p:grpSpPr>
          <a:xfrm>
            <a:off x="-567355" y="0"/>
            <a:ext cx="10458653" cy="7117071"/>
            <a:chOff x="-644959" y="0"/>
            <a:chExt cx="10458653" cy="7117071"/>
          </a:xfrm>
        </p:grpSpPr>
        <p:grpSp>
          <p:nvGrpSpPr>
            <p:cNvPr id="7" name="Google Shape;7;p36"/>
            <p:cNvGrpSpPr/>
            <p:nvPr/>
          </p:nvGrpSpPr>
          <p:grpSpPr>
            <a:xfrm>
              <a:off x="0" y="0"/>
              <a:ext cx="9144000" cy="6858000"/>
              <a:chOff x="0" y="0"/>
              <a:chExt cx="9144000" cy="6858000"/>
            </a:xfrm>
          </p:grpSpPr>
          <p:grpSp>
            <p:nvGrpSpPr>
              <p:cNvPr id="8" name="Google Shape;8;p36"/>
              <p:cNvGrpSpPr/>
              <p:nvPr/>
            </p:nvGrpSpPr>
            <p:grpSpPr>
              <a:xfrm>
                <a:off x="0" y="0"/>
                <a:ext cx="2514600" cy="6858000"/>
                <a:chOff x="0" y="0"/>
                <a:chExt cx="2514600" cy="6858000"/>
              </a:xfrm>
            </p:grpSpPr>
            <p:sp>
              <p:nvSpPr>
                <p:cNvPr id="9" name="Google Shape;9;p36"/>
                <p:cNvSpPr/>
                <p:nvPr/>
              </p:nvSpPr>
              <p:spPr>
                <a:xfrm>
                  <a:off x="914400" y="0"/>
                  <a:ext cx="1600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sp>
              <p:nvSpPr>
                <p:cNvPr id="10" name="Google Shape;10;p36"/>
                <p:cNvSpPr/>
                <p:nvPr/>
              </p:nvSpPr>
              <p:spPr>
                <a:xfrm>
                  <a:off x="0" y="0"/>
                  <a:ext cx="457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sp>
              <p:nvSpPr>
                <p:cNvPr id="11" name="Google Shape;11;p36"/>
                <p:cNvSpPr/>
                <p:nvPr/>
              </p:nvSpPr>
              <p:spPr>
                <a:xfrm>
                  <a:off x="228600" y="0"/>
                  <a:ext cx="7620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grpSp>
          <p:grpSp>
            <p:nvGrpSpPr>
              <p:cNvPr id="12" name="Google Shape;12;p36"/>
              <p:cNvGrpSpPr/>
              <p:nvPr/>
            </p:nvGrpSpPr>
            <p:grpSpPr>
              <a:xfrm>
                <a:off x="422910" y="0"/>
                <a:ext cx="2514600" cy="6858000"/>
                <a:chOff x="0" y="0"/>
                <a:chExt cx="2514600" cy="6858000"/>
              </a:xfrm>
            </p:grpSpPr>
            <p:sp>
              <p:nvSpPr>
                <p:cNvPr id="13" name="Google Shape;13;p36"/>
                <p:cNvSpPr/>
                <p:nvPr/>
              </p:nvSpPr>
              <p:spPr>
                <a:xfrm>
                  <a:off x="914400" y="0"/>
                  <a:ext cx="1600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sp>
              <p:nvSpPr>
                <p:cNvPr id="14" name="Google Shape;14;p36"/>
                <p:cNvSpPr/>
                <p:nvPr/>
              </p:nvSpPr>
              <p:spPr>
                <a:xfrm>
                  <a:off x="0" y="0"/>
                  <a:ext cx="457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sp>
              <p:nvSpPr>
                <p:cNvPr id="15" name="Google Shape;15;p36"/>
                <p:cNvSpPr/>
                <p:nvPr/>
              </p:nvSpPr>
              <p:spPr>
                <a:xfrm>
                  <a:off x="228600" y="0"/>
                  <a:ext cx="7620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grpSp>
          <p:grpSp>
            <p:nvGrpSpPr>
              <p:cNvPr id="16" name="Google Shape;16;p36"/>
              <p:cNvGrpSpPr/>
              <p:nvPr/>
            </p:nvGrpSpPr>
            <p:grpSpPr>
              <a:xfrm rot="10800000">
                <a:off x="6629400" y="0"/>
                <a:ext cx="2514600" cy="6858000"/>
                <a:chOff x="0" y="0"/>
                <a:chExt cx="2514600" cy="6858000"/>
              </a:xfrm>
            </p:grpSpPr>
            <p:sp>
              <p:nvSpPr>
                <p:cNvPr id="17" name="Google Shape;17;p36"/>
                <p:cNvSpPr/>
                <p:nvPr/>
              </p:nvSpPr>
              <p:spPr>
                <a:xfrm>
                  <a:off x="914400" y="0"/>
                  <a:ext cx="1600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sp>
              <p:nvSpPr>
                <p:cNvPr id="18" name="Google Shape;18;p36"/>
                <p:cNvSpPr/>
                <p:nvPr/>
              </p:nvSpPr>
              <p:spPr>
                <a:xfrm>
                  <a:off x="0" y="0"/>
                  <a:ext cx="457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sp>
              <p:nvSpPr>
                <p:cNvPr id="19" name="Google Shape;19;p36"/>
                <p:cNvSpPr/>
                <p:nvPr/>
              </p:nvSpPr>
              <p:spPr>
                <a:xfrm>
                  <a:off x="228600" y="0"/>
                  <a:ext cx="7620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grpSp>
          <p:sp>
            <p:nvSpPr>
              <p:cNvPr id="20" name="Google Shape;20;p36"/>
              <p:cNvSpPr/>
              <p:nvPr/>
            </p:nvSpPr>
            <p:spPr>
              <a:xfrm>
                <a:off x="3810000" y="0"/>
                <a:ext cx="28194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sp>
            <p:nvSpPr>
              <p:cNvPr id="21" name="Google Shape;21;p36"/>
              <p:cNvSpPr/>
              <p:nvPr/>
            </p:nvSpPr>
            <p:spPr>
              <a:xfrm>
                <a:off x="2895600" y="0"/>
                <a:ext cx="457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sp>
            <p:nvSpPr>
              <p:cNvPr id="22" name="Google Shape;22;p36"/>
              <p:cNvSpPr/>
              <p:nvPr/>
            </p:nvSpPr>
            <p:spPr>
              <a:xfrm>
                <a:off x="3124200" y="0"/>
                <a:ext cx="7620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grpSp>
        <p:sp>
          <p:nvSpPr>
            <p:cNvPr id="23" name="Google Shape;23;p36"/>
            <p:cNvSpPr/>
            <p:nvPr/>
          </p:nvSpPr>
          <p:spPr>
            <a:xfrm>
              <a:off x="-11875" y="5035138"/>
              <a:ext cx="9144000" cy="1175655"/>
            </a:xfrm>
            <a:custGeom>
              <a:avLst/>
              <a:gdLst/>
              <a:ahLst/>
              <a:cxnLst/>
              <a:rect l="l" t="t" r="r" b="b"/>
              <a:pathLst>
                <a:path w="9144000" h="1175655" extrusionOk="0">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Century Gothic"/>
                <a:ea typeface="Century Gothic"/>
                <a:cs typeface="Century Gothic"/>
                <a:sym typeface="Century Gothic"/>
              </a:endParaRPr>
            </a:p>
          </p:txBody>
        </p:sp>
        <p:sp>
          <p:nvSpPr>
            <p:cNvPr id="24" name="Google Shape;24;p36"/>
            <p:cNvSpPr/>
            <p:nvPr/>
          </p:nvSpPr>
          <p:spPr>
            <a:xfrm>
              <a:off x="-11875" y="3467595"/>
              <a:ext cx="9144000" cy="890650"/>
            </a:xfrm>
            <a:custGeom>
              <a:avLst/>
              <a:gdLst/>
              <a:ahLst/>
              <a:cxnLst/>
              <a:rect l="l" t="t" r="r" b="b"/>
              <a:pathLst>
                <a:path w="9144000" h="890650" extrusionOk="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Century Gothic"/>
                <a:ea typeface="Century Gothic"/>
                <a:cs typeface="Century Gothic"/>
                <a:sym typeface="Century Gothic"/>
              </a:endParaRPr>
            </a:p>
          </p:txBody>
        </p:sp>
        <p:sp>
          <p:nvSpPr>
            <p:cNvPr id="25" name="Google Shape;25;p36"/>
            <p:cNvSpPr/>
            <p:nvPr/>
          </p:nvSpPr>
          <p:spPr>
            <a:xfrm>
              <a:off x="-23751" y="5640779"/>
              <a:ext cx="3004457" cy="1211283"/>
            </a:xfrm>
            <a:custGeom>
              <a:avLst/>
              <a:gdLst/>
              <a:ahLst/>
              <a:cxnLst/>
              <a:rect l="l" t="t" r="r" b="b"/>
              <a:pathLst>
                <a:path w="3004457" h="1211283" extrusionOk="0">
                  <a:moveTo>
                    <a:pt x="0" y="0"/>
                  </a:moveTo>
                  <a:cubicBezTo>
                    <a:pt x="1103415" y="501732"/>
                    <a:pt x="2206831" y="1003465"/>
                    <a:pt x="3004457" y="1211283"/>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Century Gothic"/>
                <a:ea typeface="Century Gothic"/>
                <a:cs typeface="Century Gothic"/>
                <a:sym typeface="Century Gothic"/>
              </a:endParaRPr>
            </a:p>
          </p:txBody>
        </p:sp>
        <p:sp>
          <p:nvSpPr>
            <p:cNvPr id="26" name="Google Shape;26;p36"/>
            <p:cNvSpPr/>
            <p:nvPr/>
          </p:nvSpPr>
          <p:spPr>
            <a:xfrm>
              <a:off x="-11875" y="5284519"/>
              <a:ext cx="9144000" cy="1478478"/>
            </a:xfrm>
            <a:custGeom>
              <a:avLst/>
              <a:gdLst/>
              <a:ahLst/>
              <a:cxnLst/>
              <a:rect l="l" t="t" r="r" b="b"/>
              <a:pathLst>
                <a:path w="9144000" h="1478478" extrusionOk="0">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Century Gothic"/>
                <a:ea typeface="Century Gothic"/>
                <a:cs typeface="Century Gothic"/>
                <a:sym typeface="Century Gothic"/>
              </a:endParaRPr>
            </a:p>
          </p:txBody>
        </p:sp>
        <p:sp>
          <p:nvSpPr>
            <p:cNvPr id="27" name="Google Shape;27;p36"/>
            <p:cNvSpPr/>
            <p:nvPr/>
          </p:nvSpPr>
          <p:spPr>
            <a:xfrm>
              <a:off x="2137558" y="5132120"/>
              <a:ext cx="6982691" cy="1719942"/>
            </a:xfrm>
            <a:custGeom>
              <a:avLst/>
              <a:gdLst/>
              <a:ahLst/>
              <a:cxnLst/>
              <a:rect l="l" t="t" r="r" b="b"/>
              <a:pathLst>
                <a:path w="6982691" h="1719942" extrusionOk="0">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Century Gothic"/>
                <a:ea typeface="Century Gothic"/>
                <a:cs typeface="Century Gothic"/>
                <a:sym typeface="Century Gothic"/>
              </a:endParaRPr>
            </a:p>
          </p:txBody>
        </p:sp>
        <p:sp>
          <p:nvSpPr>
            <p:cNvPr id="28" name="Google Shape;28;p36"/>
            <p:cNvSpPr/>
            <p:nvPr/>
          </p:nvSpPr>
          <p:spPr>
            <a:xfrm rot="1800000">
              <a:off x="2996165" y="2859252"/>
              <a:ext cx="1601400" cy="1388236"/>
            </a:xfrm>
            <a:prstGeom prst="hexagon">
              <a:avLst>
                <a:gd name="adj" fmla="val 28544"/>
                <a:gd name="vf" fmla="val 115470"/>
              </a:avLst>
            </a:prstGeom>
            <a:solidFill>
              <a:schemeClr val="lt1">
                <a:alpha val="9803"/>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sp>
          <p:nvSpPr>
            <p:cNvPr id="29" name="Google Shape;29;p36"/>
            <p:cNvSpPr/>
            <p:nvPr/>
          </p:nvSpPr>
          <p:spPr>
            <a:xfrm rot="1800000">
              <a:off x="3720065" y="4126078"/>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sp>
          <p:nvSpPr>
            <p:cNvPr id="30" name="Google Shape;30;p36"/>
            <p:cNvSpPr/>
            <p:nvPr/>
          </p:nvSpPr>
          <p:spPr>
            <a:xfrm rot="1800000">
              <a:off x="3729591" y="1592427"/>
              <a:ext cx="1601400" cy="1388236"/>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sp>
          <p:nvSpPr>
            <p:cNvPr id="31" name="Google Shape;31;p36"/>
            <p:cNvSpPr/>
            <p:nvPr/>
          </p:nvSpPr>
          <p:spPr>
            <a:xfrm rot="1800000">
              <a:off x="2977115" y="325603"/>
              <a:ext cx="1601400" cy="1388236"/>
            </a:xfrm>
            <a:prstGeom prst="hexagon">
              <a:avLst>
                <a:gd name="adj" fmla="val 28544"/>
                <a:gd name="vf" fmla="val 115470"/>
              </a:avLst>
            </a:prstGeom>
            <a:solidFill>
              <a:schemeClr val="lt1">
                <a:alpha val="3921"/>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sp>
          <p:nvSpPr>
            <p:cNvPr id="32" name="Google Shape;32;p36"/>
            <p:cNvSpPr/>
            <p:nvPr/>
          </p:nvSpPr>
          <p:spPr>
            <a:xfrm rot="1800000">
              <a:off x="4463014" y="5383378"/>
              <a:ext cx="1601400" cy="1388236"/>
            </a:xfrm>
            <a:prstGeom prst="hexagon">
              <a:avLst>
                <a:gd name="adj" fmla="val 28544"/>
                <a:gd name="vf" fmla="val 115470"/>
              </a:avLst>
            </a:prstGeom>
            <a:solidFill>
              <a:schemeClr val="lt1">
                <a:alpha val="5882"/>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sp>
          <p:nvSpPr>
            <p:cNvPr id="33" name="Google Shape;33;p36"/>
            <p:cNvSpPr/>
            <p:nvPr/>
          </p:nvSpPr>
          <p:spPr>
            <a:xfrm rot="1800000">
              <a:off x="-382404" y="4201528"/>
              <a:ext cx="1261499" cy="1388236"/>
            </a:xfrm>
            <a:custGeom>
              <a:avLst/>
              <a:gdLst/>
              <a:ahLst/>
              <a:cxnLst/>
              <a:rect l="l" t="t" r="r" b="b"/>
              <a:pathLst>
                <a:path w="1261499" h="1388236" extrusionOk="0">
                  <a:moveTo>
                    <a:pt x="0" y="105098"/>
                  </a:moveTo>
                  <a:lnTo>
                    <a:pt x="56357" y="0"/>
                  </a:lnTo>
                  <a:lnTo>
                    <a:pt x="865241" y="0"/>
                  </a:lnTo>
                  <a:lnTo>
                    <a:pt x="1261499" y="694118"/>
                  </a:lnTo>
                  <a:lnTo>
                    <a:pt x="865241" y="1388236"/>
                  </a:lnTo>
                  <a:lnTo>
                    <a:pt x="744578" y="1387893"/>
                  </a:lnTo>
                  <a:lnTo>
                    <a:pt x="0" y="105098"/>
                  </a:lnTo>
                  <a:close/>
                </a:path>
              </a:pathLst>
            </a:custGeom>
            <a:solidFill>
              <a:schemeClr val="lt1">
                <a:alpha val="9803"/>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sp>
          <p:nvSpPr>
            <p:cNvPr id="34" name="Google Shape;34;p36"/>
            <p:cNvSpPr/>
            <p:nvPr/>
          </p:nvSpPr>
          <p:spPr>
            <a:xfrm rot="1800000">
              <a:off x="24365" y="5402429"/>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sp>
          <p:nvSpPr>
            <p:cNvPr id="35" name="Google Shape;35;p36"/>
            <p:cNvSpPr/>
            <p:nvPr/>
          </p:nvSpPr>
          <p:spPr>
            <a:xfrm rot="1800000">
              <a:off x="52941" y="2849728"/>
              <a:ext cx="1601400" cy="1388236"/>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sp>
          <p:nvSpPr>
            <p:cNvPr id="36" name="Google Shape;36;p36"/>
            <p:cNvSpPr/>
            <p:nvPr/>
          </p:nvSpPr>
          <p:spPr>
            <a:xfrm rot="1800000">
              <a:off x="776840" y="4126077"/>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sp>
          <p:nvSpPr>
            <p:cNvPr id="37" name="Google Shape;37;p36"/>
            <p:cNvSpPr/>
            <p:nvPr/>
          </p:nvSpPr>
          <p:spPr>
            <a:xfrm rot="1800000">
              <a:off x="1510265" y="5411953"/>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sp>
          <p:nvSpPr>
            <p:cNvPr id="38" name="Google Shape;38;p36"/>
            <p:cNvSpPr/>
            <p:nvPr/>
          </p:nvSpPr>
          <p:spPr>
            <a:xfrm rot="1800000">
              <a:off x="1529316" y="2859252"/>
              <a:ext cx="1601400" cy="1388236"/>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sp>
          <p:nvSpPr>
            <p:cNvPr id="39" name="Google Shape;39;p36"/>
            <p:cNvSpPr/>
            <p:nvPr/>
          </p:nvSpPr>
          <p:spPr>
            <a:xfrm rot="1800000">
              <a:off x="795890" y="1563853"/>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sp>
          <p:nvSpPr>
            <p:cNvPr id="40" name="Google Shape;40;p36"/>
            <p:cNvSpPr/>
            <p:nvPr/>
          </p:nvSpPr>
          <p:spPr>
            <a:xfrm rot="1800000">
              <a:off x="6806166" y="4145128"/>
              <a:ext cx="1601400" cy="1388236"/>
            </a:xfrm>
            <a:prstGeom prst="hexagon">
              <a:avLst>
                <a:gd name="adj" fmla="val 28544"/>
                <a:gd name="vf" fmla="val 115470"/>
              </a:avLst>
            </a:prstGeom>
            <a:solidFill>
              <a:schemeClr val="lt1">
                <a:alpha val="9803"/>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sp>
          <p:nvSpPr>
            <p:cNvPr id="41" name="Google Shape;41;p36"/>
            <p:cNvSpPr/>
            <p:nvPr/>
          </p:nvSpPr>
          <p:spPr>
            <a:xfrm rot="1800000">
              <a:off x="7549116" y="5421479"/>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sp>
          <p:nvSpPr>
            <p:cNvPr id="42" name="Google Shape;42;p36"/>
            <p:cNvSpPr/>
            <p:nvPr/>
          </p:nvSpPr>
          <p:spPr>
            <a:xfrm rot="1800000">
              <a:off x="7549117" y="2868778"/>
              <a:ext cx="1601400" cy="1388236"/>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sp>
          <p:nvSpPr>
            <p:cNvPr id="43" name="Google Shape;43;p36"/>
            <p:cNvSpPr/>
            <p:nvPr/>
          </p:nvSpPr>
          <p:spPr>
            <a:xfrm rot="1800000">
              <a:off x="8306521" y="4055629"/>
              <a:ext cx="1243407" cy="1388236"/>
            </a:xfrm>
            <a:custGeom>
              <a:avLst/>
              <a:gdLst/>
              <a:ahLst/>
              <a:cxnLst/>
              <a:rect l="l" t="t" r="r" b="b"/>
              <a:pathLst>
                <a:path w="1243407" h="1388236" extrusionOk="0">
                  <a:moveTo>
                    <a:pt x="0" y="694118"/>
                  </a:moveTo>
                  <a:lnTo>
                    <a:pt x="396258" y="0"/>
                  </a:lnTo>
                  <a:lnTo>
                    <a:pt x="474029" y="4016"/>
                  </a:lnTo>
                  <a:lnTo>
                    <a:pt x="1243407" y="1325983"/>
                  </a:lnTo>
                  <a:lnTo>
                    <a:pt x="1205142" y="1388236"/>
                  </a:lnTo>
                  <a:lnTo>
                    <a:pt x="396258" y="1388236"/>
                  </a:lnTo>
                  <a:lnTo>
                    <a:pt x="0" y="694118"/>
                  </a:lnTo>
                  <a:close/>
                </a:path>
              </a:pathLst>
            </a:custGeom>
            <a:solidFill>
              <a:schemeClr val="lt1">
                <a:alpha val="3921"/>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sp>
          <p:nvSpPr>
            <p:cNvPr id="44" name="Google Shape;44;p36"/>
            <p:cNvSpPr/>
            <p:nvPr/>
          </p:nvSpPr>
          <p:spPr>
            <a:xfrm rot="1800000">
              <a:off x="8306771" y="1511524"/>
              <a:ext cx="1241871" cy="1388822"/>
            </a:xfrm>
            <a:custGeom>
              <a:avLst/>
              <a:gdLst/>
              <a:ahLst/>
              <a:cxnLst/>
              <a:rect l="l" t="t" r="r" b="b"/>
              <a:pathLst>
                <a:path w="1241871" h="1388822" extrusionOk="0">
                  <a:moveTo>
                    <a:pt x="0" y="694704"/>
                  </a:moveTo>
                  <a:lnTo>
                    <a:pt x="396258" y="586"/>
                  </a:lnTo>
                  <a:lnTo>
                    <a:pt x="482002" y="0"/>
                  </a:lnTo>
                  <a:lnTo>
                    <a:pt x="1241871" y="1323912"/>
                  </a:lnTo>
                  <a:lnTo>
                    <a:pt x="1205142" y="1388822"/>
                  </a:lnTo>
                  <a:lnTo>
                    <a:pt x="396258" y="1388822"/>
                  </a:lnTo>
                  <a:lnTo>
                    <a:pt x="0" y="694704"/>
                  </a:lnTo>
                  <a:close/>
                </a:path>
              </a:pathLst>
            </a:cu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grpSp>
      <p:sp>
        <p:nvSpPr>
          <p:cNvPr id="45" name="Google Shape;45;p36"/>
          <p:cNvSpPr/>
          <p:nvPr/>
        </p:nvSpPr>
        <p:spPr>
          <a:xfrm>
            <a:off x="457200" y="333487"/>
            <a:ext cx="8229600" cy="6185647"/>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sp>
        <p:nvSpPr>
          <p:cNvPr id="46" name="Google Shape;46;p36"/>
          <p:cNvSpPr/>
          <p:nvPr/>
        </p:nvSpPr>
        <p:spPr>
          <a:xfrm>
            <a:off x="4561242" y="-21511"/>
            <a:ext cx="3679116" cy="699244"/>
          </a:xfrm>
          <a:prstGeom prst="rect">
            <a:avLst/>
          </a:prstGeom>
          <a:solidFill>
            <a:srgbClr val="F5F5F5"/>
          </a:solidFill>
          <a:ln w="15875" cap="flat" cmpd="sng">
            <a:solidFill>
              <a:srgbClr val="74A50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sp>
        <p:nvSpPr>
          <p:cNvPr id="47" name="Google Shape;47;p36"/>
          <p:cNvSpPr/>
          <p:nvPr/>
        </p:nvSpPr>
        <p:spPr>
          <a:xfrm>
            <a:off x="4649096" y="-21510"/>
            <a:ext cx="3505200" cy="62393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sp>
        <p:nvSpPr>
          <p:cNvPr id="48" name="Google Shape;48;p36"/>
          <p:cNvSpPr txBox="1">
            <a:spLocks noGrp="1"/>
          </p:cNvSpPr>
          <p:nvPr>
            <p:ph type="title"/>
          </p:nvPr>
        </p:nvSpPr>
        <p:spPr>
          <a:xfrm>
            <a:off x="1043490" y="1027664"/>
            <a:ext cx="7024744" cy="1143000"/>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accent1"/>
              </a:buClr>
              <a:buSzPts val="4000"/>
              <a:buFont typeface="Century Gothic"/>
              <a:buNone/>
              <a:defRPr sz="4000" b="0"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49" name="Google Shape;49;p36"/>
          <p:cNvSpPr txBox="1">
            <a:spLocks noGrp="1"/>
          </p:cNvSpPr>
          <p:nvPr>
            <p:ph type="body" idx="1"/>
          </p:nvPr>
        </p:nvSpPr>
        <p:spPr>
          <a:xfrm>
            <a:off x="1043492" y="2323652"/>
            <a:ext cx="6777317" cy="3508977"/>
          </a:xfrm>
          <a:prstGeom prst="rect">
            <a:avLst/>
          </a:prstGeom>
          <a:noFill/>
          <a:ln>
            <a:noFill/>
          </a:ln>
        </p:spPr>
        <p:txBody>
          <a:bodyPr spcFirstLastPara="1" wrap="square" lIns="91425" tIns="45700" rIns="91425" bIns="45700" anchor="t" anchorCtr="0">
            <a:normAutofit/>
          </a:bodyPr>
          <a:lstStyle>
            <a:lvl1pPr marL="457200" marR="0" lvl="0" indent="-344424" algn="l" rtl="0">
              <a:spcBef>
                <a:spcPts val="480"/>
              </a:spcBef>
              <a:spcAft>
                <a:spcPts val="0"/>
              </a:spcAft>
              <a:buClr>
                <a:schemeClr val="accent1"/>
              </a:buClr>
              <a:buSzPts val="1824"/>
              <a:buFont typeface="Noto Sans Symbols"/>
              <a:buChar char="🞇"/>
              <a:defRPr sz="2400" b="0" i="0" u="none" strike="noStrike" cap="none">
                <a:solidFill>
                  <a:schemeClr val="dk2"/>
                </a:solidFill>
                <a:latin typeface="Century Gothic"/>
                <a:ea typeface="Century Gothic"/>
                <a:cs typeface="Century Gothic"/>
                <a:sym typeface="Century Gothic"/>
              </a:defRPr>
            </a:lvl1pPr>
            <a:lvl2pPr marL="914400" marR="0" lvl="1" indent="-334772" algn="l" rtl="0">
              <a:spcBef>
                <a:spcPts val="440"/>
              </a:spcBef>
              <a:spcAft>
                <a:spcPts val="0"/>
              </a:spcAft>
              <a:buClr>
                <a:schemeClr val="accent1"/>
              </a:buClr>
              <a:buSzPts val="1672"/>
              <a:buFont typeface="Noto Sans Symbols"/>
              <a:buChar char="🞇"/>
              <a:defRPr sz="2200" b="0" i="0" u="none" strike="noStrike" cap="none">
                <a:solidFill>
                  <a:schemeClr val="dk2"/>
                </a:solidFill>
                <a:latin typeface="Century Gothic"/>
                <a:ea typeface="Century Gothic"/>
                <a:cs typeface="Century Gothic"/>
                <a:sym typeface="Century Gothic"/>
              </a:defRPr>
            </a:lvl2pPr>
            <a:lvl3pPr marL="1371600" marR="0" lvl="2" indent="-325119" algn="l" rtl="0">
              <a:spcBef>
                <a:spcPts val="400"/>
              </a:spcBef>
              <a:spcAft>
                <a:spcPts val="0"/>
              </a:spcAft>
              <a:buClr>
                <a:schemeClr val="accent1"/>
              </a:buClr>
              <a:buSzPts val="1520"/>
              <a:buFont typeface="Noto Sans Symbols"/>
              <a:buChar char="🞇"/>
              <a:defRPr sz="2000" b="0" i="0" u="none" strike="noStrike" cap="none">
                <a:solidFill>
                  <a:schemeClr val="dk2"/>
                </a:solidFill>
                <a:latin typeface="Century Gothic"/>
                <a:ea typeface="Century Gothic"/>
                <a:cs typeface="Century Gothic"/>
                <a:sym typeface="Century Gothic"/>
              </a:defRPr>
            </a:lvl3pPr>
            <a:lvl4pPr marL="1828800" marR="0" lvl="3" indent="-315467" algn="l" rtl="0">
              <a:spcBef>
                <a:spcPts val="360"/>
              </a:spcBef>
              <a:spcAft>
                <a:spcPts val="0"/>
              </a:spcAft>
              <a:buClr>
                <a:schemeClr val="accent1"/>
              </a:buClr>
              <a:buSzPts val="1368"/>
              <a:buFont typeface="Noto Sans Symbols"/>
              <a:buChar char="🞇"/>
              <a:defRPr sz="1800" b="0" i="0" u="none" strike="noStrike" cap="none">
                <a:solidFill>
                  <a:schemeClr val="dk2"/>
                </a:solidFill>
                <a:latin typeface="Century Gothic"/>
                <a:ea typeface="Century Gothic"/>
                <a:cs typeface="Century Gothic"/>
                <a:sym typeface="Century Gothic"/>
              </a:defRPr>
            </a:lvl4pPr>
            <a:lvl5pPr marL="2286000" marR="0" lvl="4" indent="-305816" algn="l" rtl="0">
              <a:spcBef>
                <a:spcPts val="320"/>
              </a:spcBef>
              <a:spcAft>
                <a:spcPts val="0"/>
              </a:spcAft>
              <a:buClr>
                <a:schemeClr val="accent1"/>
              </a:buClr>
              <a:buSzPts val="1216"/>
              <a:buFont typeface="Noto Sans Symbols"/>
              <a:buChar char="🞇"/>
              <a:defRPr sz="1600" b="0" i="0" u="none" strike="noStrike" cap="none">
                <a:solidFill>
                  <a:schemeClr val="dk2"/>
                </a:solidFill>
                <a:latin typeface="Century Gothic"/>
                <a:ea typeface="Century Gothic"/>
                <a:cs typeface="Century Gothic"/>
                <a:sym typeface="Century Gothic"/>
              </a:defRPr>
            </a:lvl5pPr>
            <a:lvl6pPr marL="2743200" marR="0" lvl="5" indent="-296164" algn="l" rtl="0">
              <a:spcBef>
                <a:spcPts val="280"/>
              </a:spcBef>
              <a:spcAft>
                <a:spcPts val="0"/>
              </a:spcAft>
              <a:buClr>
                <a:schemeClr val="accent1"/>
              </a:buClr>
              <a:buSzPts val="1064"/>
              <a:buFont typeface="Noto Sans Symbols"/>
              <a:buChar char="🞇"/>
              <a:defRPr sz="1400" b="0" i="0" u="none" strike="noStrike" cap="none">
                <a:solidFill>
                  <a:schemeClr val="dk2"/>
                </a:solidFill>
                <a:latin typeface="Century Gothic"/>
                <a:ea typeface="Century Gothic"/>
                <a:cs typeface="Century Gothic"/>
                <a:sym typeface="Century Gothic"/>
              </a:defRPr>
            </a:lvl6pPr>
            <a:lvl7pPr marL="3200400" marR="0" lvl="6" indent="-296164" algn="l" rtl="0">
              <a:spcBef>
                <a:spcPts val="280"/>
              </a:spcBef>
              <a:spcAft>
                <a:spcPts val="0"/>
              </a:spcAft>
              <a:buClr>
                <a:schemeClr val="accent1"/>
              </a:buClr>
              <a:buSzPts val="1064"/>
              <a:buFont typeface="Noto Sans Symbols"/>
              <a:buChar char="🞇"/>
              <a:defRPr sz="1400" b="0" i="0" u="none" strike="noStrike" cap="none">
                <a:solidFill>
                  <a:schemeClr val="dk2"/>
                </a:solidFill>
                <a:latin typeface="Century Gothic"/>
                <a:ea typeface="Century Gothic"/>
                <a:cs typeface="Century Gothic"/>
                <a:sym typeface="Century Gothic"/>
              </a:defRPr>
            </a:lvl7pPr>
            <a:lvl8pPr marL="3657600" marR="0" lvl="7" indent="-296164" algn="l" rtl="0">
              <a:spcBef>
                <a:spcPts val="280"/>
              </a:spcBef>
              <a:spcAft>
                <a:spcPts val="0"/>
              </a:spcAft>
              <a:buClr>
                <a:schemeClr val="accent1"/>
              </a:buClr>
              <a:buSzPts val="1064"/>
              <a:buFont typeface="Noto Sans Symbols"/>
              <a:buChar char="🞇"/>
              <a:defRPr sz="1400" b="0" i="0" u="none" strike="noStrike" cap="none">
                <a:solidFill>
                  <a:schemeClr val="dk2"/>
                </a:solidFill>
                <a:latin typeface="Century Gothic"/>
                <a:ea typeface="Century Gothic"/>
                <a:cs typeface="Century Gothic"/>
                <a:sym typeface="Century Gothic"/>
              </a:defRPr>
            </a:lvl8pPr>
            <a:lvl9pPr marL="4114800" marR="0" lvl="8" indent="-296164" algn="l" rtl="0">
              <a:spcBef>
                <a:spcPts val="280"/>
              </a:spcBef>
              <a:spcAft>
                <a:spcPts val="0"/>
              </a:spcAft>
              <a:buClr>
                <a:schemeClr val="accent1"/>
              </a:buClr>
              <a:buSzPts val="1064"/>
              <a:buFont typeface="Noto Sans Symbols"/>
              <a:buChar char="🞇"/>
              <a:defRPr sz="1400" b="0" i="0" u="none" strike="noStrike" cap="none">
                <a:solidFill>
                  <a:schemeClr val="dk2"/>
                </a:solidFill>
                <a:latin typeface="Century Gothic"/>
                <a:ea typeface="Century Gothic"/>
                <a:cs typeface="Century Gothic"/>
                <a:sym typeface="Century Gothic"/>
              </a:defRPr>
            </a:lvl9pPr>
          </a:lstStyle>
          <a:p>
            <a:endParaRPr/>
          </a:p>
        </p:txBody>
      </p:sp>
      <p:sp>
        <p:nvSpPr>
          <p:cNvPr id="50" name="Google Shape;50;p36"/>
          <p:cNvSpPr txBox="1">
            <a:spLocks noGrp="1"/>
          </p:cNvSpPr>
          <p:nvPr>
            <p:ph type="dt" idx="10"/>
          </p:nvPr>
        </p:nvSpPr>
        <p:spPr>
          <a:xfrm>
            <a:off x="5997388" y="224492"/>
            <a:ext cx="21336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b="0" i="0" u="none" strike="noStrike" cap="none">
                <a:solidFill>
                  <a:srgbClr val="FEFEFE"/>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dirty="0"/>
          </a:p>
        </p:txBody>
      </p:sp>
      <p:sp>
        <p:nvSpPr>
          <p:cNvPr id="51" name="Google Shape;51;p36"/>
          <p:cNvSpPr txBox="1">
            <a:spLocks noGrp="1"/>
          </p:cNvSpPr>
          <p:nvPr>
            <p:ph type="ftr" idx="11"/>
          </p:nvPr>
        </p:nvSpPr>
        <p:spPr>
          <a:xfrm>
            <a:off x="4641448" y="5852160"/>
            <a:ext cx="3502152"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b="0"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dirty="0"/>
          </a:p>
        </p:txBody>
      </p:sp>
      <p:sp>
        <p:nvSpPr>
          <p:cNvPr id="52" name="Google Shape;52;p36"/>
          <p:cNvSpPr txBox="1">
            <a:spLocks noGrp="1"/>
          </p:cNvSpPr>
          <p:nvPr>
            <p:ph type="sldNum" idx="12"/>
          </p:nvPr>
        </p:nvSpPr>
        <p:spPr>
          <a:xfrm>
            <a:off x="4649096" y="224491"/>
            <a:ext cx="1332156"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rgbClr val="FEFEFE"/>
                </a:solidFill>
                <a:latin typeface="Century Gothic"/>
                <a:ea typeface="Century Gothic"/>
                <a:cs typeface="Century Gothic"/>
                <a:sym typeface="Century Gothic"/>
              </a:defRPr>
            </a:lvl1pPr>
            <a:lvl2pPr marL="0" marR="0" lvl="1" indent="0" algn="l" rtl="0">
              <a:spcBef>
                <a:spcPts val="0"/>
              </a:spcBef>
              <a:buNone/>
              <a:defRPr sz="1200" b="0" i="0" u="none" strike="noStrike" cap="none">
                <a:solidFill>
                  <a:srgbClr val="FEFEFE"/>
                </a:solidFill>
                <a:latin typeface="Century Gothic"/>
                <a:ea typeface="Century Gothic"/>
                <a:cs typeface="Century Gothic"/>
                <a:sym typeface="Century Gothic"/>
              </a:defRPr>
            </a:lvl2pPr>
            <a:lvl3pPr marL="0" marR="0" lvl="2" indent="0" algn="l" rtl="0">
              <a:spcBef>
                <a:spcPts val="0"/>
              </a:spcBef>
              <a:buNone/>
              <a:defRPr sz="1200" b="0" i="0" u="none" strike="noStrike" cap="none">
                <a:solidFill>
                  <a:srgbClr val="FEFEFE"/>
                </a:solidFill>
                <a:latin typeface="Century Gothic"/>
                <a:ea typeface="Century Gothic"/>
                <a:cs typeface="Century Gothic"/>
                <a:sym typeface="Century Gothic"/>
              </a:defRPr>
            </a:lvl3pPr>
            <a:lvl4pPr marL="0" marR="0" lvl="3" indent="0" algn="l" rtl="0">
              <a:spcBef>
                <a:spcPts val="0"/>
              </a:spcBef>
              <a:buNone/>
              <a:defRPr sz="1200" b="0" i="0" u="none" strike="noStrike" cap="none">
                <a:solidFill>
                  <a:srgbClr val="FEFEFE"/>
                </a:solidFill>
                <a:latin typeface="Century Gothic"/>
                <a:ea typeface="Century Gothic"/>
                <a:cs typeface="Century Gothic"/>
                <a:sym typeface="Century Gothic"/>
              </a:defRPr>
            </a:lvl4pPr>
            <a:lvl5pPr marL="0" marR="0" lvl="4" indent="0" algn="l" rtl="0">
              <a:spcBef>
                <a:spcPts val="0"/>
              </a:spcBef>
              <a:buNone/>
              <a:defRPr sz="1200" b="0" i="0" u="none" strike="noStrike" cap="none">
                <a:solidFill>
                  <a:srgbClr val="FEFEFE"/>
                </a:solidFill>
                <a:latin typeface="Century Gothic"/>
                <a:ea typeface="Century Gothic"/>
                <a:cs typeface="Century Gothic"/>
                <a:sym typeface="Century Gothic"/>
              </a:defRPr>
            </a:lvl5pPr>
            <a:lvl6pPr marL="0" marR="0" lvl="5" indent="0" algn="l" rtl="0">
              <a:spcBef>
                <a:spcPts val="0"/>
              </a:spcBef>
              <a:buNone/>
              <a:defRPr sz="1200" b="0" i="0" u="none" strike="noStrike" cap="none">
                <a:solidFill>
                  <a:srgbClr val="FEFEFE"/>
                </a:solidFill>
                <a:latin typeface="Century Gothic"/>
                <a:ea typeface="Century Gothic"/>
                <a:cs typeface="Century Gothic"/>
                <a:sym typeface="Century Gothic"/>
              </a:defRPr>
            </a:lvl6pPr>
            <a:lvl7pPr marL="0" marR="0" lvl="6" indent="0" algn="l" rtl="0">
              <a:spcBef>
                <a:spcPts val="0"/>
              </a:spcBef>
              <a:buNone/>
              <a:defRPr sz="1200" b="0" i="0" u="none" strike="noStrike" cap="none">
                <a:solidFill>
                  <a:srgbClr val="FEFEFE"/>
                </a:solidFill>
                <a:latin typeface="Century Gothic"/>
                <a:ea typeface="Century Gothic"/>
                <a:cs typeface="Century Gothic"/>
                <a:sym typeface="Century Gothic"/>
              </a:defRPr>
            </a:lvl7pPr>
            <a:lvl8pPr marL="0" marR="0" lvl="7" indent="0" algn="l" rtl="0">
              <a:spcBef>
                <a:spcPts val="0"/>
              </a:spcBef>
              <a:buNone/>
              <a:defRPr sz="1200" b="0" i="0" u="none" strike="noStrike" cap="none">
                <a:solidFill>
                  <a:srgbClr val="FEFEFE"/>
                </a:solidFill>
                <a:latin typeface="Century Gothic"/>
                <a:ea typeface="Century Gothic"/>
                <a:cs typeface="Century Gothic"/>
                <a:sym typeface="Century Gothic"/>
              </a:defRPr>
            </a:lvl8pPr>
            <a:lvl9pPr marL="0" marR="0" lvl="8" indent="0" algn="l" rtl="0">
              <a:spcBef>
                <a:spcPts val="0"/>
              </a:spcBef>
              <a:buNone/>
              <a:defRPr sz="1200" b="0" i="0" u="none" strike="noStrike" cap="none">
                <a:solidFill>
                  <a:srgbClr val="FEFEFE"/>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nKJ6oZlw5no"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
          <p:cNvSpPr txBox="1">
            <a:spLocks noGrp="1"/>
          </p:cNvSpPr>
          <p:nvPr>
            <p:ph type="ctrTitle"/>
          </p:nvPr>
        </p:nvSpPr>
        <p:spPr>
          <a:xfrm>
            <a:off x="4733365" y="2362200"/>
            <a:ext cx="3313355" cy="2048436"/>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4000"/>
              <a:buFont typeface="Century Gothic"/>
              <a:buNone/>
            </a:pPr>
            <a:r>
              <a:rPr lang="en-US" sz="4000" b="1" dirty="0">
                <a:solidFill>
                  <a:schemeClr val="dk1"/>
                </a:solidFill>
              </a:rPr>
              <a:t>The Living Constitution</a:t>
            </a:r>
            <a:endParaRPr sz="4000" b="1" dirty="0">
              <a:solidFill>
                <a:schemeClr val="dk1"/>
              </a:solidFill>
            </a:endParaRPr>
          </a:p>
        </p:txBody>
      </p:sp>
      <p:sp>
        <p:nvSpPr>
          <p:cNvPr id="256" name="Google Shape;256;p1"/>
          <p:cNvSpPr txBox="1">
            <a:spLocks noGrp="1"/>
          </p:cNvSpPr>
          <p:nvPr>
            <p:ph type="subTitle" idx="1"/>
          </p:nvPr>
        </p:nvSpPr>
        <p:spPr>
          <a:xfrm>
            <a:off x="4733365" y="4421080"/>
            <a:ext cx="3309803" cy="1260629"/>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368"/>
              <a:buNone/>
            </a:pPr>
            <a:endParaRPr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0"/>
          <p:cNvSpPr txBox="1">
            <a:spLocks noGrp="1"/>
          </p:cNvSpPr>
          <p:nvPr>
            <p:ph type="title"/>
          </p:nvPr>
        </p:nvSpPr>
        <p:spPr>
          <a:xfrm>
            <a:off x="457200" y="816425"/>
            <a:ext cx="8229600" cy="5715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4400"/>
              <a:buFont typeface="Century Gothic"/>
              <a:buNone/>
            </a:pPr>
            <a:r>
              <a:rPr lang="en-US" sz="4400" b="1" u="sng" dirty="0">
                <a:solidFill>
                  <a:schemeClr val="dk1"/>
                </a:solidFill>
              </a:rPr>
              <a:t>The Preamble </a:t>
            </a:r>
            <a:r>
              <a:rPr lang="en-US" sz="4400" dirty="0">
                <a:solidFill>
                  <a:schemeClr val="dk1"/>
                </a:solidFill>
              </a:rPr>
              <a:t/>
            </a:r>
            <a:br>
              <a:rPr lang="en-US" sz="4400" dirty="0">
                <a:solidFill>
                  <a:schemeClr val="dk1"/>
                </a:solidFill>
              </a:rPr>
            </a:br>
            <a:r>
              <a:rPr lang="en-US" sz="4400" dirty="0">
                <a:solidFill>
                  <a:schemeClr val="dk1"/>
                </a:solidFill>
              </a:rPr>
              <a:t>to the United States Constitution is a </a:t>
            </a:r>
            <a:r>
              <a:rPr lang="en-US" sz="4400" b="1" dirty="0">
                <a:solidFill>
                  <a:schemeClr val="dk1"/>
                </a:solidFill>
              </a:rPr>
              <a:t>brief introductory</a:t>
            </a:r>
            <a:r>
              <a:rPr lang="en-US" sz="4400" dirty="0">
                <a:solidFill>
                  <a:schemeClr val="dk1"/>
                </a:solidFill>
              </a:rPr>
              <a:t> statement of the Constitution's</a:t>
            </a:r>
            <a:br>
              <a:rPr lang="en-US" sz="4400" dirty="0">
                <a:solidFill>
                  <a:schemeClr val="dk1"/>
                </a:solidFill>
              </a:rPr>
            </a:br>
            <a:r>
              <a:rPr lang="en-US" sz="4400" dirty="0">
                <a:solidFill>
                  <a:schemeClr val="dk1"/>
                </a:solidFill>
              </a:rPr>
              <a:t>fundamental </a:t>
            </a:r>
            <a:r>
              <a:rPr lang="en-US" sz="4400" b="1" dirty="0">
                <a:solidFill>
                  <a:schemeClr val="dk1"/>
                </a:solidFill>
              </a:rPr>
              <a:t>purposes</a:t>
            </a:r>
            <a:r>
              <a:rPr lang="en-US" sz="4400" dirty="0">
                <a:solidFill>
                  <a:schemeClr val="dk1"/>
                </a:solidFill>
              </a:rPr>
              <a:t> and guiding </a:t>
            </a:r>
            <a:r>
              <a:rPr lang="en-US" sz="4400" b="1" dirty="0">
                <a:solidFill>
                  <a:schemeClr val="dk1"/>
                </a:solidFill>
              </a:rPr>
              <a:t>principles</a:t>
            </a:r>
            <a:r>
              <a:rPr lang="en-US" sz="4400" dirty="0">
                <a:solidFill>
                  <a:schemeClr val="dk1"/>
                </a:solidFill>
              </a:rPr>
              <a:t>.</a:t>
            </a:r>
            <a:endParaRPr sz="4400" dirty="0">
              <a:solidFill>
                <a:schemeClr val="dk1"/>
              </a:solidFill>
            </a:endParaRPr>
          </a:p>
          <a:p>
            <a:pPr marL="0" lvl="0" indent="0" algn="l" rtl="0">
              <a:spcBef>
                <a:spcPts val="0"/>
              </a:spcBef>
              <a:spcAft>
                <a:spcPts val="0"/>
              </a:spcAft>
              <a:buClr>
                <a:schemeClr val="dk1"/>
              </a:buClr>
              <a:buSzPts val="4400"/>
              <a:buFont typeface="Century Gothic"/>
              <a:buNone/>
            </a:pPr>
            <a:r>
              <a:rPr lang="en-US" sz="4400" u="sng" dirty="0">
                <a:solidFill>
                  <a:schemeClr val="hlink"/>
                </a:solidFill>
                <a:hlinkClick r:id="rId3"/>
              </a:rPr>
              <a:t>Preamble</a:t>
            </a:r>
            <a:endParaRPr sz="4400" dirty="0">
              <a:solidFill>
                <a:schemeClr val="dk1"/>
              </a:solidFill>
            </a:endParaRPr>
          </a:p>
          <a:p>
            <a:pPr marL="0" lvl="0" indent="0" algn="l" rtl="0">
              <a:spcBef>
                <a:spcPts val="0"/>
              </a:spcBef>
              <a:spcAft>
                <a:spcPts val="0"/>
              </a:spcAft>
              <a:buClr>
                <a:schemeClr val="dk1"/>
              </a:buClr>
              <a:buSzPts val="4400"/>
              <a:buFont typeface="Century Gothic"/>
              <a:buNone/>
            </a:pPr>
            <a:endParaRPr sz="4400" dirty="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1"/>
          <p:cNvSpPr txBox="1">
            <a:spLocks noGrp="1"/>
          </p:cNvSpPr>
          <p:nvPr>
            <p:ph type="title"/>
          </p:nvPr>
        </p:nvSpPr>
        <p:spPr>
          <a:xfrm>
            <a:off x="533400" y="457200"/>
            <a:ext cx="8077200" cy="27432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4000"/>
              <a:buFont typeface="Century Gothic"/>
              <a:buNone/>
            </a:pPr>
            <a:r>
              <a:rPr lang="en-US" b="1" dirty="0">
                <a:solidFill>
                  <a:schemeClr val="dk1"/>
                </a:solidFill>
              </a:rPr>
              <a:t>“We the people of the       United States….. ___   do ordain and establish this Constitution.”</a:t>
            </a:r>
            <a:r>
              <a:rPr lang="en-US" dirty="0"/>
              <a:t/>
            </a:r>
            <a:br>
              <a:rPr lang="en-US" dirty="0"/>
            </a:br>
            <a:endParaRPr dirty="0"/>
          </a:p>
        </p:txBody>
      </p:sp>
      <p:pic>
        <p:nvPicPr>
          <p:cNvPr id="312" name="Google Shape;312;p11"/>
          <p:cNvPicPr preferRelativeResize="0"/>
          <p:nvPr/>
        </p:nvPicPr>
        <p:blipFill rotWithShape="1">
          <a:blip r:embed="rId3">
            <a:alphaModFix/>
          </a:blip>
          <a:srcRect/>
          <a:stretch/>
        </p:blipFill>
        <p:spPr>
          <a:xfrm>
            <a:off x="914400" y="2667000"/>
            <a:ext cx="7315200" cy="374904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12"/>
          <p:cNvSpPr/>
          <p:nvPr/>
        </p:nvSpPr>
        <p:spPr>
          <a:xfrm>
            <a:off x="457200" y="685800"/>
            <a:ext cx="8686800" cy="61863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dk1"/>
                </a:solidFill>
                <a:latin typeface="Century Gothic"/>
                <a:ea typeface="Century Gothic"/>
                <a:cs typeface="Century Gothic"/>
                <a:sym typeface="Century Gothic"/>
              </a:rPr>
              <a:t>We the People of the United States,            in order to form a more perfect Union, </a:t>
            </a:r>
            <a:r>
              <a:rPr lang="en-US" sz="3600" b="1" i="0" u="sng" strike="noStrike" cap="none" dirty="0">
                <a:solidFill>
                  <a:schemeClr val="dk1"/>
                </a:solidFill>
                <a:latin typeface="Century Gothic"/>
                <a:ea typeface="Century Gothic"/>
                <a:cs typeface="Century Gothic"/>
                <a:sym typeface="Century Gothic"/>
              </a:rPr>
              <a:t>establish</a:t>
            </a:r>
            <a:r>
              <a:rPr lang="en-US" sz="3600" b="1" i="0" u="none" strike="noStrike" cap="none" dirty="0">
                <a:solidFill>
                  <a:schemeClr val="dk1"/>
                </a:solidFill>
                <a:latin typeface="Century Gothic"/>
                <a:ea typeface="Century Gothic"/>
                <a:cs typeface="Century Gothic"/>
                <a:sym typeface="Century Gothic"/>
              </a:rPr>
              <a:t> Justice, </a:t>
            </a:r>
            <a:endParaRPr dirty="0"/>
          </a:p>
          <a:p>
            <a:pPr marL="0" marR="0" lvl="0" indent="0" algn="l" rtl="0">
              <a:spcBef>
                <a:spcPts val="0"/>
              </a:spcBef>
              <a:spcAft>
                <a:spcPts val="0"/>
              </a:spcAft>
              <a:buNone/>
            </a:pPr>
            <a:r>
              <a:rPr lang="en-US" sz="3600" b="1" u="sng" dirty="0">
                <a:solidFill>
                  <a:schemeClr val="dk1"/>
                </a:solidFill>
                <a:latin typeface="Century Gothic"/>
                <a:ea typeface="Century Gothic"/>
                <a:cs typeface="Century Gothic"/>
                <a:sym typeface="Century Gothic"/>
              </a:rPr>
              <a:t>insure</a:t>
            </a:r>
            <a:r>
              <a:rPr lang="en-US" sz="3600" b="1" dirty="0">
                <a:solidFill>
                  <a:schemeClr val="dk1"/>
                </a:solidFill>
                <a:latin typeface="Century Gothic"/>
                <a:ea typeface="Century Gothic"/>
                <a:cs typeface="Century Gothic"/>
                <a:sym typeface="Century Gothic"/>
              </a:rPr>
              <a:t> domestic Tranquility, </a:t>
            </a:r>
            <a:endParaRPr dirty="0"/>
          </a:p>
          <a:p>
            <a:pPr marL="0" marR="0" lvl="0" indent="0" algn="l" rtl="0">
              <a:spcBef>
                <a:spcPts val="0"/>
              </a:spcBef>
              <a:spcAft>
                <a:spcPts val="0"/>
              </a:spcAft>
              <a:buNone/>
            </a:pPr>
            <a:r>
              <a:rPr lang="en-US" sz="3600" b="1" u="sng" dirty="0">
                <a:solidFill>
                  <a:schemeClr val="dk1"/>
                </a:solidFill>
                <a:latin typeface="Century Gothic"/>
                <a:ea typeface="Century Gothic"/>
                <a:cs typeface="Century Gothic"/>
                <a:sym typeface="Century Gothic"/>
              </a:rPr>
              <a:t>provide</a:t>
            </a:r>
            <a:r>
              <a:rPr lang="en-US" sz="3600" b="1" dirty="0">
                <a:solidFill>
                  <a:schemeClr val="dk1"/>
                </a:solidFill>
                <a:latin typeface="Century Gothic"/>
                <a:ea typeface="Century Gothic"/>
                <a:cs typeface="Century Gothic"/>
                <a:sym typeface="Century Gothic"/>
              </a:rPr>
              <a:t> for the common defense, </a:t>
            </a:r>
            <a:endParaRPr dirty="0"/>
          </a:p>
          <a:p>
            <a:pPr marL="0" marR="0" lvl="0" indent="0" algn="l" rtl="0">
              <a:spcBef>
                <a:spcPts val="0"/>
              </a:spcBef>
              <a:spcAft>
                <a:spcPts val="0"/>
              </a:spcAft>
              <a:buNone/>
            </a:pPr>
            <a:r>
              <a:rPr lang="en-US" sz="3600" b="1" u="sng" dirty="0">
                <a:solidFill>
                  <a:schemeClr val="dk1"/>
                </a:solidFill>
                <a:latin typeface="Century Gothic"/>
                <a:ea typeface="Century Gothic"/>
                <a:cs typeface="Century Gothic"/>
                <a:sym typeface="Century Gothic"/>
              </a:rPr>
              <a:t>promote</a:t>
            </a:r>
            <a:r>
              <a:rPr lang="en-US" sz="3600" b="1" dirty="0">
                <a:solidFill>
                  <a:schemeClr val="dk1"/>
                </a:solidFill>
                <a:latin typeface="Century Gothic"/>
                <a:ea typeface="Century Gothic"/>
                <a:cs typeface="Century Gothic"/>
                <a:sym typeface="Century Gothic"/>
              </a:rPr>
              <a:t> the general Welfare, and    </a:t>
            </a:r>
            <a:endParaRPr dirty="0"/>
          </a:p>
          <a:p>
            <a:pPr marL="0" marR="0" lvl="0" indent="0" algn="l" rtl="0">
              <a:spcBef>
                <a:spcPts val="0"/>
              </a:spcBef>
              <a:spcAft>
                <a:spcPts val="0"/>
              </a:spcAft>
              <a:buNone/>
            </a:pPr>
            <a:r>
              <a:rPr lang="en-US" sz="3600" b="1" u="sng" dirty="0">
                <a:solidFill>
                  <a:schemeClr val="dk1"/>
                </a:solidFill>
                <a:latin typeface="Century Gothic"/>
                <a:ea typeface="Century Gothic"/>
                <a:cs typeface="Century Gothic"/>
                <a:sym typeface="Century Gothic"/>
              </a:rPr>
              <a:t>secure</a:t>
            </a:r>
            <a:r>
              <a:rPr lang="en-US" sz="3600" b="1" dirty="0">
                <a:solidFill>
                  <a:schemeClr val="dk1"/>
                </a:solidFill>
                <a:latin typeface="Century Gothic"/>
                <a:ea typeface="Century Gothic"/>
                <a:cs typeface="Century Gothic"/>
                <a:sym typeface="Century Gothic"/>
              </a:rPr>
              <a:t> the Blessings of Liberty to ourselves and our Posterity, </a:t>
            </a:r>
            <a:endParaRPr dirty="0"/>
          </a:p>
          <a:p>
            <a:pPr marL="0" marR="0" lvl="0" indent="0" algn="l" rtl="0">
              <a:spcBef>
                <a:spcPts val="0"/>
              </a:spcBef>
              <a:spcAft>
                <a:spcPts val="0"/>
              </a:spcAft>
              <a:buNone/>
            </a:pPr>
            <a:r>
              <a:rPr lang="en-US" sz="3600" b="1" dirty="0">
                <a:solidFill>
                  <a:schemeClr val="dk1"/>
                </a:solidFill>
                <a:latin typeface="Century Gothic"/>
                <a:ea typeface="Century Gothic"/>
                <a:cs typeface="Century Gothic"/>
                <a:sym typeface="Century Gothic"/>
              </a:rPr>
              <a:t>do </a:t>
            </a:r>
            <a:r>
              <a:rPr lang="en-US" sz="3600" b="1" u="sng" dirty="0">
                <a:solidFill>
                  <a:schemeClr val="dk1"/>
                </a:solidFill>
                <a:latin typeface="Century Gothic"/>
                <a:ea typeface="Century Gothic"/>
                <a:cs typeface="Century Gothic"/>
                <a:sym typeface="Century Gothic"/>
              </a:rPr>
              <a:t>ordain</a:t>
            </a:r>
            <a:r>
              <a:rPr lang="en-US" sz="3600" b="1" dirty="0">
                <a:solidFill>
                  <a:schemeClr val="dk1"/>
                </a:solidFill>
                <a:latin typeface="Century Gothic"/>
                <a:ea typeface="Century Gothic"/>
                <a:cs typeface="Century Gothic"/>
                <a:sym typeface="Century Gothic"/>
              </a:rPr>
              <a:t> and </a:t>
            </a:r>
            <a:r>
              <a:rPr lang="en-US" sz="3600" b="1" u="sng" dirty="0">
                <a:solidFill>
                  <a:schemeClr val="dk1"/>
                </a:solidFill>
                <a:latin typeface="Century Gothic"/>
                <a:ea typeface="Century Gothic"/>
                <a:cs typeface="Century Gothic"/>
                <a:sym typeface="Century Gothic"/>
              </a:rPr>
              <a:t>establish</a:t>
            </a:r>
            <a:r>
              <a:rPr lang="en-US" sz="3600" b="1" dirty="0">
                <a:solidFill>
                  <a:schemeClr val="dk1"/>
                </a:solidFill>
                <a:latin typeface="Century Gothic"/>
                <a:ea typeface="Century Gothic"/>
                <a:cs typeface="Century Gothic"/>
                <a:sym typeface="Century Gothic"/>
              </a:rPr>
              <a:t> this       Constitution for the United States of America.</a:t>
            </a:r>
            <a:endParaRPr sz="3600" b="1" dirty="0">
              <a:solidFill>
                <a:schemeClr val="dk1"/>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13"/>
          <p:cNvSpPr txBox="1">
            <a:spLocks noGrp="1"/>
          </p:cNvSpPr>
          <p:nvPr>
            <p:ph type="title"/>
          </p:nvPr>
        </p:nvSpPr>
        <p:spPr>
          <a:xfrm>
            <a:off x="381000" y="533400"/>
            <a:ext cx="7687234" cy="12192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3600"/>
              <a:buFont typeface="Century Gothic"/>
              <a:buNone/>
            </a:pPr>
            <a:r>
              <a:rPr lang="en-US" sz="3600" b="1" dirty="0">
                <a:solidFill>
                  <a:schemeClr val="dk1"/>
                </a:solidFill>
              </a:rPr>
              <a:t>2. </a:t>
            </a:r>
            <a:r>
              <a:rPr lang="en-US" sz="3600" b="1" u="sng" dirty="0">
                <a:solidFill>
                  <a:schemeClr val="dk1"/>
                </a:solidFill>
              </a:rPr>
              <a:t>Create Appropriate Structures</a:t>
            </a:r>
            <a:r>
              <a:rPr lang="en-US" sz="3600" u="sng" dirty="0">
                <a:solidFill>
                  <a:schemeClr val="dk1"/>
                </a:solidFill>
              </a:rPr>
              <a:t/>
            </a:r>
            <a:br>
              <a:rPr lang="en-US" sz="3600" u="sng" dirty="0">
                <a:solidFill>
                  <a:schemeClr val="dk1"/>
                </a:solidFill>
              </a:rPr>
            </a:br>
            <a:endParaRPr sz="3600" u="sng" dirty="0">
              <a:solidFill>
                <a:schemeClr val="dk1"/>
              </a:solidFill>
            </a:endParaRPr>
          </a:p>
        </p:txBody>
      </p:sp>
      <p:sp>
        <p:nvSpPr>
          <p:cNvPr id="323" name="Google Shape;323;p13"/>
          <p:cNvSpPr txBox="1">
            <a:spLocks noGrp="1"/>
          </p:cNvSpPr>
          <p:nvPr>
            <p:ph type="body" idx="1"/>
          </p:nvPr>
        </p:nvSpPr>
        <p:spPr>
          <a:xfrm>
            <a:off x="304800" y="1066800"/>
            <a:ext cx="8839200" cy="5410200"/>
          </a:xfrm>
          <a:prstGeom prst="rect">
            <a:avLst/>
          </a:prstGeom>
          <a:noFill/>
          <a:ln>
            <a:noFill/>
          </a:ln>
        </p:spPr>
        <p:txBody>
          <a:bodyPr spcFirstLastPara="1" wrap="square" lIns="91425" tIns="45700" rIns="91425" bIns="45700" anchor="t" anchorCtr="0">
            <a:noAutofit/>
          </a:bodyPr>
          <a:lstStyle/>
          <a:p>
            <a:pPr marL="342900" lvl="0" indent="-274320" algn="l" rtl="0">
              <a:spcBef>
                <a:spcPts val="0"/>
              </a:spcBef>
              <a:spcAft>
                <a:spcPts val="0"/>
              </a:spcAft>
              <a:buSzPts val="2736"/>
              <a:buChar char="🞇"/>
            </a:pPr>
            <a:r>
              <a:rPr lang="en-US" sz="3600" dirty="0"/>
              <a:t>Based on the principles of a                   </a:t>
            </a:r>
            <a:r>
              <a:rPr lang="en-US" sz="3600" b="1" dirty="0"/>
              <a:t>representative democracy</a:t>
            </a:r>
            <a:r>
              <a:rPr lang="en-US" sz="3600" dirty="0"/>
              <a:t>.</a:t>
            </a:r>
            <a:endParaRPr dirty="0"/>
          </a:p>
          <a:p>
            <a:pPr marL="342900" lvl="0" indent="-274320" algn="l" rtl="0">
              <a:spcBef>
                <a:spcPts val="720"/>
              </a:spcBef>
              <a:spcAft>
                <a:spcPts val="0"/>
              </a:spcAft>
              <a:buSzPts val="2736"/>
              <a:buChar char="🞇"/>
            </a:pPr>
            <a:r>
              <a:rPr lang="en-US" sz="3600" dirty="0"/>
              <a:t>The </a:t>
            </a:r>
            <a:r>
              <a:rPr lang="en-US" sz="3600" u="sng" dirty="0"/>
              <a:t>framers</a:t>
            </a:r>
            <a:r>
              <a:rPr lang="en-US" sz="3600" dirty="0"/>
              <a:t> created</a:t>
            </a:r>
            <a:r>
              <a:rPr lang="en-US" sz="3600" b="1" dirty="0"/>
              <a:t> Congress</a:t>
            </a:r>
            <a:r>
              <a:rPr lang="en-US" sz="3600" dirty="0"/>
              <a:t>, the </a:t>
            </a:r>
            <a:r>
              <a:rPr lang="en-US" sz="3600" b="1" dirty="0"/>
              <a:t>presidency</a:t>
            </a:r>
            <a:r>
              <a:rPr lang="en-US" sz="3600" dirty="0"/>
              <a:t>, and the</a:t>
            </a:r>
            <a:r>
              <a:rPr lang="en-US" sz="3600" b="1" dirty="0"/>
              <a:t> judiciary </a:t>
            </a:r>
            <a:r>
              <a:rPr lang="en-US" sz="3600" dirty="0"/>
              <a:t>to share the powers of the national government.</a:t>
            </a:r>
            <a:endParaRPr dirty="0"/>
          </a:p>
          <a:p>
            <a:pPr marL="342900" lvl="0" indent="-274320" algn="l" rtl="0">
              <a:spcBef>
                <a:spcPts val="720"/>
              </a:spcBef>
              <a:spcAft>
                <a:spcPts val="0"/>
              </a:spcAft>
              <a:buSzPts val="2736"/>
              <a:buChar char="🞇"/>
            </a:pPr>
            <a:r>
              <a:rPr lang="en-US" sz="3600" dirty="0"/>
              <a:t>They also created a system of     </a:t>
            </a:r>
            <a:r>
              <a:rPr lang="en-US" sz="3600" b="1" dirty="0"/>
              <a:t>division of powers </a:t>
            </a:r>
            <a:r>
              <a:rPr lang="en-US" sz="3600" dirty="0"/>
              <a:t>between the </a:t>
            </a:r>
            <a:r>
              <a:rPr lang="en-US" sz="3600" b="1" dirty="0"/>
              <a:t>national government </a:t>
            </a:r>
            <a:r>
              <a:rPr lang="en-US" sz="3600" dirty="0"/>
              <a:t>and the </a:t>
            </a:r>
            <a:r>
              <a:rPr lang="en-US" sz="3600" b="1" dirty="0"/>
              <a:t>state governments.</a:t>
            </a:r>
            <a:endParaRPr sz="36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4"/>
          <p:cNvSpPr txBox="1">
            <a:spLocks noGrp="1"/>
          </p:cNvSpPr>
          <p:nvPr>
            <p:ph type="title"/>
          </p:nvPr>
        </p:nvSpPr>
        <p:spPr>
          <a:xfrm>
            <a:off x="457200" y="685800"/>
            <a:ext cx="8382000" cy="1484864"/>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4000"/>
              <a:buFont typeface="Century Gothic"/>
              <a:buNone/>
            </a:pPr>
            <a:r>
              <a:rPr lang="en-US" b="1" dirty="0">
                <a:solidFill>
                  <a:schemeClr val="dk1"/>
                </a:solidFill>
              </a:rPr>
              <a:t>3. </a:t>
            </a:r>
            <a:r>
              <a:rPr lang="en-US" b="1" u="sng" dirty="0">
                <a:solidFill>
                  <a:schemeClr val="dk1"/>
                </a:solidFill>
              </a:rPr>
              <a:t>Describe and Distribute Power</a:t>
            </a:r>
            <a:r>
              <a:rPr lang="en-US" dirty="0"/>
              <a:t/>
            </a:r>
            <a:br>
              <a:rPr lang="en-US" dirty="0"/>
            </a:br>
            <a:endParaRPr dirty="0"/>
          </a:p>
        </p:txBody>
      </p:sp>
      <p:sp>
        <p:nvSpPr>
          <p:cNvPr id="329" name="Google Shape;329;p14"/>
          <p:cNvSpPr txBox="1">
            <a:spLocks noGrp="1"/>
          </p:cNvSpPr>
          <p:nvPr>
            <p:ph type="body" idx="1"/>
          </p:nvPr>
        </p:nvSpPr>
        <p:spPr>
          <a:xfrm>
            <a:off x="228600" y="1828800"/>
            <a:ext cx="8915400" cy="4003829"/>
          </a:xfrm>
          <a:prstGeom prst="rect">
            <a:avLst/>
          </a:prstGeom>
          <a:noFill/>
          <a:ln>
            <a:noFill/>
          </a:ln>
        </p:spPr>
        <p:txBody>
          <a:bodyPr spcFirstLastPara="1" wrap="square" lIns="91425" tIns="45700" rIns="91425" bIns="45700" anchor="t" anchorCtr="0">
            <a:noAutofit/>
          </a:bodyPr>
          <a:lstStyle/>
          <a:p>
            <a:pPr marL="342900" lvl="0" indent="-274319" algn="l" rtl="0">
              <a:spcBef>
                <a:spcPts val="0"/>
              </a:spcBef>
              <a:spcAft>
                <a:spcPts val="0"/>
              </a:spcAft>
              <a:buSzPts val="3040"/>
              <a:buChar char="🞇"/>
            </a:pPr>
            <a:r>
              <a:rPr lang="en-US" sz="4000" dirty="0"/>
              <a:t>The </a:t>
            </a:r>
            <a:r>
              <a:rPr lang="en-US" sz="4000" b="1" dirty="0"/>
              <a:t>framers</a:t>
            </a:r>
            <a:r>
              <a:rPr lang="en-US" sz="4000" dirty="0"/>
              <a:t> created </a:t>
            </a:r>
            <a:r>
              <a:rPr lang="en-US" sz="4000" b="1" dirty="0"/>
              <a:t>3 branches</a:t>
            </a:r>
            <a:r>
              <a:rPr lang="en-US" sz="4000" dirty="0"/>
              <a:t>: </a:t>
            </a:r>
            <a:endParaRPr dirty="0"/>
          </a:p>
          <a:p>
            <a:pPr marL="68580" lvl="0" indent="0" algn="l" rtl="0">
              <a:spcBef>
                <a:spcPts val="800"/>
              </a:spcBef>
              <a:spcAft>
                <a:spcPts val="0"/>
              </a:spcAft>
              <a:buSzPts val="3040"/>
              <a:buNone/>
            </a:pPr>
            <a:endParaRPr sz="4000" dirty="0"/>
          </a:p>
          <a:p>
            <a:pPr marL="342900" lvl="0" indent="-274319" algn="l" rtl="0">
              <a:spcBef>
                <a:spcPts val="800"/>
              </a:spcBef>
              <a:spcAft>
                <a:spcPts val="0"/>
              </a:spcAft>
              <a:buSzPts val="3040"/>
              <a:buChar char="🞇"/>
            </a:pPr>
            <a:r>
              <a:rPr lang="en-US" sz="4000" dirty="0"/>
              <a:t>The Legislative Branch - </a:t>
            </a:r>
            <a:r>
              <a:rPr lang="en-US" sz="4000" b="1" dirty="0"/>
              <a:t>Congress</a:t>
            </a:r>
            <a:endParaRPr dirty="0"/>
          </a:p>
          <a:p>
            <a:pPr marL="342900" lvl="0" indent="-274319" algn="l" rtl="0">
              <a:spcBef>
                <a:spcPts val="800"/>
              </a:spcBef>
              <a:spcAft>
                <a:spcPts val="0"/>
              </a:spcAft>
              <a:buSzPts val="3040"/>
              <a:buChar char="🞇"/>
            </a:pPr>
            <a:r>
              <a:rPr lang="en-US" sz="4000" dirty="0"/>
              <a:t>The Executive Branch – </a:t>
            </a:r>
            <a:r>
              <a:rPr lang="en-US" sz="4000" b="1" dirty="0"/>
              <a:t>President</a:t>
            </a:r>
            <a:r>
              <a:rPr lang="en-US" sz="4000" dirty="0"/>
              <a:t>  </a:t>
            </a:r>
            <a:endParaRPr dirty="0"/>
          </a:p>
          <a:p>
            <a:pPr marL="342900" lvl="0" indent="-274319" algn="l" rtl="0">
              <a:spcBef>
                <a:spcPts val="800"/>
              </a:spcBef>
              <a:spcAft>
                <a:spcPts val="0"/>
              </a:spcAft>
              <a:buSzPts val="3040"/>
              <a:buChar char="🞇"/>
            </a:pPr>
            <a:r>
              <a:rPr lang="en-US" sz="4000" dirty="0"/>
              <a:t>The Judiciary Branch – </a:t>
            </a:r>
            <a:r>
              <a:rPr lang="en-US" sz="4000" b="1" dirty="0"/>
              <a:t>Supreme Court</a:t>
            </a:r>
            <a:endParaRPr sz="40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15"/>
          <p:cNvSpPr txBox="1">
            <a:spLocks noGrp="1"/>
          </p:cNvSpPr>
          <p:nvPr>
            <p:ph type="title"/>
          </p:nvPr>
        </p:nvSpPr>
        <p:spPr>
          <a:xfrm>
            <a:off x="1043490" y="1027664"/>
            <a:ext cx="7024744" cy="11430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1"/>
              </a:buClr>
              <a:buSzPts val="4000"/>
              <a:buFont typeface="Century Gothic"/>
              <a:buNone/>
            </a:pPr>
            <a:endParaRPr dirty="0"/>
          </a:p>
        </p:txBody>
      </p:sp>
      <p:sp>
        <p:nvSpPr>
          <p:cNvPr id="335" name="Google Shape;335;p15"/>
          <p:cNvSpPr txBox="1">
            <a:spLocks noGrp="1"/>
          </p:cNvSpPr>
          <p:nvPr>
            <p:ph type="body" idx="1"/>
          </p:nvPr>
        </p:nvSpPr>
        <p:spPr>
          <a:xfrm>
            <a:off x="1043492" y="2323652"/>
            <a:ext cx="6777317" cy="3508977"/>
          </a:xfrm>
          <a:prstGeom prst="rect">
            <a:avLst/>
          </a:prstGeom>
          <a:noFill/>
          <a:ln>
            <a:noFill/>
          </a:ln>
        </p:spPr>
        <p:txBody>
          <a:bodyPr spcFirstLastPara="1" wrap="square" lIns="91425" tIns="45700" rIns="91425" bIns="45700" anchor="t" anchorCtr="0">
            <a:normAutofit/>
          </a:bodyPr>
          <a:lstStyle/>
          <a:p>
            <a:pPr marL="342900" lvl="0" indent="-158496" algn="l" rtl="0">
              <a:spcBef>
                <a:spcPts val="0"/>
              </a:spcBef>
              <a:spcAft>
                <a:spcPts val="0"/>
              </a:spcAft>
              <a:buSzPts val="1824"/>
              <a:buNone/>
            </a:pPr>
            <a:endParaRPr dirty="0"/>
          </a:p>
        </p:txBody>
      </p:sp>
      <p:pic>
        <p:nvPicPr>
          <p:cNvPr id="336" name="Google Shape;336;p15"/>
          <p:cNvPicPr preferRelativeResize="0"/>
          <p:nvPr/>
        </p:nvPicPr>
        <p:blipFill rotWithShape="1">
          <a:blip r:embed="rId3">
            <a:alphaModFix/>
          </a:blip>
          <a:srcRect/>
          <a:stretch/>
        </p:blipFill>
        <p:spPr>
          <a:xfrm>
            <a:off x="0" y="0"/>
            <a:ext cx="9144000" cy="694944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g6d3c6db90d_0_0"/>
          <p:cNvSpPr txBox="1">
            <a:spLocks noGrp="1"/>
          </p:cNvSpPr>
          <p:nvPr>
            <p:ph type="title"/>
          </p:nvPr>
        </p:nvSpPr>
        <p:spPr>
          <a:xfrm>
            <a:off x="1059600" y="396927"/>
            <a:ext cx="7024800" cy="1332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Legislative Branch</a:t>
            </a:r>
            <a:endParaRPr dirty="0"/>
          </a:p>
        </p:txBody>
      </p:sp>
      <p:sp>
        <p:nvSpPr>
          <p:cNvPr id="342" name="Google Shape;342;g6d3c6db90d_0_0"/>
          <p:cNvSpPr txBox="1">
            <a:spLocks noGrp="1"/>
          </p:cNvSpPr>
          <p:nvPr>
            <p:ph type="body" idx="1"/>
          </p:nvPr>
        </p:nvSpPr>
        <p:spPr>
          <a:xfrm>
            <a:off x="1043492" y="2323652"/>
            <a:ext cx="6777300" cy="3509100"/>
          </a:xfrm>
          <a:prstGeom prst="rect">
            <a:avLst/>
          </a:prstGeom>
        </p:spPr>
        <p:txBody>
          <a:bodyPr spcFirstLastPara="1" wrap="square" lIns="91425" tIns="45700" rIns="91425" bIns="45700" anchor="t" anchorCtr="0">
            <a:noAutofit/>
          </a:bodyPr>
          <a:lstStyle/>
          <a:p>
            <a:pPr marL="0" lvl="0" indent="0" algn="ctr" rtl="0">
              <a:spcBef>
                <a:spcPts val="360"/>
              </a:spcBef>
              <a:spcAft>
                <a:spcPts val="0"/>
              </a:spcAft>
              <a:buNone/>
            </a:pPr>
            <a:r>
              <a:rPr lang="en-US" b="1" dirty="0"/>
              <a:t>Congress</a:t>
            </a:r>
            <a:endParaRPr b="1" dirty="0"/>
          </a:p>
          <a:p>
            <a:pPr marL="0" lvl="0" indent="0" algn="l" rtl="0">
              <a:spcBef>
                <a:spcPts val="360"/>
              </a:spcBef>
              <a:spcAft>
                <a:spcPts val="0"/>
              </a:spcAft>
              <a:buNone/>
            </a:pPr>
            <a:r>
              <a:rPr lang="en-US" b="1" dirty="0"/>
              <a:t>House of Representative - lower house. The number of representatives each state elects is based on that states population. Elected to two year terms. </a:t>
            </a:r>
            <a:endParaRPr b="1" dirty="0"/>
          </a:p>
          <a:p>
            <a:pPr marL="0" lvl="0" indent="0" algn="l" rtl="0">
              <a:spcBef>
                <a:spcPts val="360"/>
              </a:spcBef>
              <a:spcAft>
                <a:spcPts val="0"/>
              </a:spcAft>
              <a:buNone/>
            </a:pPr>
            <a:endParaRPr b="1" dirty="0"/>
          </a:p>
          <a:p>
            <a:pPr marL="0" lvl="0" indent="0" algn="l" rtl="0">
              <a:spcBef>
                <a:spcPts val="360"/>
              </a:spcBef>
              <a:spcAft>
                <a:spcPts val="0"/>
              </a:spcAft>
              <a:buNone/>
            </a:pPr>
            <a:r>
              <a:rPr lang="en-US" b="1" dirty="0"/>
              <a:t>Senate - upper house - each state has two senators. Equal representation in the senate. Elected to six year terms. </a:t>
            </a:r>
            <a:endParaRPr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g6d3c6db90d_0_5"/>
          <p:cNvSpPr txBox="1">
            <a:spLocks noGrp="1"/>
          </p:cNvSpPr>
          <p:nvPr>
            <p:ph type="title"/>
          </p:nvPr>
        </p:nvSpPr>
        <p:spPr>
          <a:xfrm>
            <a:off x="1043500" y="1027672"/>
            <a:ext cx="7024800" cy="846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Executive Branch </a:t>
            </a:r>
            <a:endParaRPr dirty="0"/>
          </a:p>
        </p:txBody>
      </p:sp>
      <p:sp>
        <p:nvSpPr>
          <p:cNvPr id="348" name="Google Shape;348;g6d3c6db90d_0_5"/>
          <p:cNvSpPr txBox="1">
            <a:spLocks noGrp="1"/>
          </p:cNvSpPr>
          <p:nvPr>
            <p:ph type="body" idx="1"/>
          </p:nvPr>
        </p:nvSpPr>
        <p:spPr>
          <a:xfrm>
            <a:off x="1043492" y="2323652"/>
            <a:ext cx="6777300" cy="3509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The President of the United States - Commander and Chief of the Military. Can be elected for 2 terms, each term is 4 years. However, he may serve additional time - how?</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Vice President - President of the senate </a:t>
            </a:r>
            <a:endParaRPr dirty="0"/>
          </a:p>
          <a:p>
            <a:pPr marL="0" lvl="0" indent="0" algn="l" rtl="0">
              <a:spcBef>
                <a:spcPts val="360"/>
              </a:spcBef>
              <a:spcAft>
                <a:spcPts val="0"/>
              </a:spcAft>
              <a:buNone/>
            </a:pPr>
            <a:endParaRPr dirty="0"/>
          </a:p>
          <a:p>
            <a:pPr marL="0" lvl="0" indent="0" algn="l" rtl="0">
              <a:spcBef>
                <a:spcPts val="360"/>
              </a:spcBef>
              <a:spcAft>
                <a:spcPts val="0"/>
              </a:spcAft>
              <a:buNone/>
            </a:pPr>
            <a:endParaRPr dirty="0"/>
          </a:p>
          <a:p>
            <a:pPr marL="0" lvl="0" indent="0" algn="l" rtl="0">
              <a:spcBef>
                <a:spcPts val="360"/>
              </a:spcBef>
              <a:spcAft>
                <a:spcPts val="0"/>
              </a:spcAft>
              <a:buNone/>
            </a:pP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 </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g6d3c6db90d_0_10"/>
          <p:cNvSpPr txBox="1">
            <a:spLocks noGrp="1"/>
          </p:cNvSpPr>
          <p:nvPr>
            <p:ph type="title"/>
          </p:nvPr>
        </p:nvSpPr>
        <p:spPr>
          <a:xfrm>
            <a:off x="1043490" y="1027664"/>
            <a:ext cx="7024800" cy="11430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Supreme Court</a:t>
            </a:r>
            <a:endParaRPr dirty="0"/>
          </a:p>
        </p:txBody>
      </p:sp>
      <p:sp>
        <p:nvSpPr>
          <p:cNvPr id="354" name="Google Shape;354;g6d3c6db90d_0_10"/>
          <p:cNvSpPr txBox="1">
            <a:spLocks noGrp="1"/>
          </p:cNvSpPr>
          <p:nvPr>
            <p:ph type="body" idx="1"/>
          </p:nvPr>
        </p:nvSpPr>
        <p:spPr>
          <a:xfrm>
            <a:off x="1043492" y="2323652"/>
            <a:ext cx="6777300" cy="3509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There are 9 supreme court justices. </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They serve for life! How are supreme court justices chosen?</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The supreme court hears cases that are appealed by lower courts. If the supreme court denies an appeal, the previous court decision stands. </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6"/>
          <p:cNvSpPr txBox="1">
            <a:spLocks noGrp="1"/>
          </p:cNvSpPr>
          <p:nvPr>
            <p:ph type="title"/>
          </p:nvPr>
        </p:nvSpPr>
        <p:spPr>
          <a:xfrm>
            <a:off x="533400" y="838200"/>
            <a:ext cx="8153400" cy="1332464"/>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4400"/>
              <a:buFont typeface="Century Gothic"/>
              <a:buNone/>
            </a:pPr>
            <a:r>
              <a:rPr lang="en-US" sz="4400" b="1" dirty="0">
                <a:solidFill>
                  <a:schemeClr val="dk1"/>
                </a:solidFill>
              </a:rPr>
              <a:t>4. </a:t>
            </a:r>
            <a:r>
              <a:rPr lang="en-US" sz="4400" b="1" u="sng" dirty="0">
                <a:solidFill>
                  <a:schemeClr val="dk1"/>
                </a:solidFill>
              </a:rPr>
              <a:t>Limit Government Powers</a:t>
            </a:r>
            <a:r>
              <a:rPr lang="en-US" b="1" u="sng" dirty="0"/>
              <a:t/>
            </a:r>
            <a:br>
              <a:rPr lang="en-US" b="1" u="sng" dirty="0"/>
            </a:br>
            <a:endParaRPr b="1" u="sng" dirty="0"/>
          </a:p>
        </p:txBody>
      </p:sp>
      <p:sp>
        <p:nvSpPr>
          <p:cNvPr id="360" name="Google Shape;360;p16"/>
          <p:cNvSpPr txBox="1">
            <a:spLocks noGrp="1"/>
          </p:cNvSpPr>
          <p:nvPr>
            <p:ph type="body" idx="1"/>
          </p:nvPr>
        </p:nvSpPr>
        <p:spPr>
          <a:xfrm>
            <a:off x="533400" y="1905000"/>
            <a:ext cx="8077200" cy="4191000"/>
          </a:xfrm>
          <a:prstGeom prst="rect">
            <a:avLst/>
          </a:prstGeom>
          <a:noFill/>
          <a:ln>
            <a:noFill/>
          </a:ln>
        </p:spPr>
        <p:txBody>
          <a:bodyPr spcFirstLastPara="1" wrap="square" lIns="91425" tIns="45700" rIns="91425" bIns="45700" anchor="t" anchorCtr="0">
            <a:normAutofit/>
          </a:bodyPr>
          <a:lstStyle/>
          <a:p>
            <a:pPr marL="342900" lvl="0" indent="-274319" algn="l" rtl="0">
              <a:spcBef>
                <a:spcPts val="0"/>
              </a:spcBef>
              <a:spcAft>
                <a:spcPts val="0"/>
              </a:spcAft>
              <a:buSzPts val="3040"/>
              <a:buChar char="🞇"/>
            </a:pPr>
            <a:r>
              <a:rPr lang="en-US" sz="4000" b="1" dirty="0"/>
              <a:t>Limits </a:t>
            </a:r>
            <a:r>
              <a:rPr lang="en-US" sz="4000" dirty="0"/>
              <a:t>for Congress’s power.</a:t>
            </a:r>
            <a:endParaRPr dirty="0"/>
          </a:p>
          <a:p>
            <a:pPr marL="342900" lvl="0" indent="-274319" algn="l" rtl="0">
              <a:spcBef>
                <a:spcPts val="800"/>
              </a:spcBef>
              <a:spcAft>
                <a:spcPts val="0"/>
              </a:spcAft>
              <a:buSzPts val="3040"/>
              <a:buChar char="🞇"/>
            </a:pPr>
            <a:r>
              <a:rPr lang="en-US" sz="4000" b="1" dirty="0"/>
              <a:t>Limits</a:t>
            </a:r>
            <a:r>
              <a:rPr lang="en-US" sz="4000" dirty="0"/>
              <a:t> on the powers of the state governments.</a:t>
            </a:r>
            <a:endParaRPr dirty="0"/>
          </a:p>
          <a:p>
            <a:pPr marL="342900" lvl="0" indent="-274319" algn="l" rtl="0">
              <a:spcBef>
                <a:spcPts val="800"/>
              </a:spcBef>
              <a:spcAft>
                <a:spcPts val="0"/>
              </a:spcAft>
              <a:buSzPts val="3040"/>
              <a:buChar char="🞇"/>
            </a:pPr>
            <a:r>
              <a:rPr lang="en-US" sz="4000" b="1" u="sng" dirty="0"/>
              <a:t>Enumerated</a:t>
            </a:r>
            <a:r>
              <a:rPr lang="en-US" sz="4000" dirty="0"/>
              <a:t> functions of the national government.</a:t>
            </a:r>
            <a:endParaRPr dirty="0"/>
          </a:p>
          <a:p>
            <a:pPr marL="342900" lvl="0" indent="-158496" algn="l" rtl="0">
              <a:spcBef>
                <a:spcPts val="480"/>
              </a:spcBef>
              <a:spcAft>
                <a:spcPts val="0"/>
              </a:spcAft>
              <a:buSzPts val="1824"/>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
          <p:cNvSpPr txBox="1">
            <a:spLocks noGrp="1"/>
          </p:cNvSpPr>
          <p:nvPr>
            <p:ph type="title"/>
          </p:nvPr>
        </p:nvSpPr>
        <p:spPr>
          <a:xfrm>
            <a:off x="533400" y="990600"/>
            <a:ext cx="8153400" cy="4876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4800"/>
              <a:buFont typeface="Century Gothic"/>
              <a:buNone/>
            </a:pPr>
            <a:r>
              <a:rPr lang="en-US" sz="4800" dirty="0">
                <a:solidFill>
                  <a:schemeClr val="dk1"/>
                </a:solidFill>
              </a:rPr>
              <a:t>The phrase </a:t>
            </a:r>
            <a:r>
              <a:rPr lang="en-US" sz="4800" b="1" dirty="0">
                <a:solidFill>
                  <a:schemeClr val="dk1"/>
                </a:solidFill>
              </a:rPr>
              <a:t>“Living” documents</a:t>
            </a:r>
            <a:r>
              <a:rPr lang="en-US" sz="4800" dirty="0">
                <a:solidFill>
                  <a:schemeClr val="dk1"/>
                </a:solidFill>
              </a:rPr>
              <a:t> means</a:t>
            </a:r>
            <a:br>
              <a:rPr lang="en-US" sz="4800" dirty="0">
                <a:solidFill>
                  <a:schemeClr val="dk1"/>
                </a:solidFill>
              </a:rPr>
            </a:br>
            <a:r>
              <a:rPr lang="en-US" sz="4800" dirty="0">
                <a:solidFill>
                  <a:schemeClr val="dk1"/>
                </a:solidFill>
              </a:rPr>
              <a:t>putting into use documents written hundreds, even thousands of years ago and</a:t>
            </a:r>
            <a:r>
              <a:rPr lang="en-US" sz="4800" b="1" dirty="0">
                <a:solidFill>
                  <a:schemeClr val="dk1"/>
                </a:solidFill>
              </a:rPr>
              <a:t> justifying </a:t>
            </a:r>
            <a:r>
              <a:rPr lang="en-US" sz="4800" dirty="0">
                <a:solidFill>
                  <a:schemeClr val="dk1"/>
                </a:solidFill>
              </a:rPr>
              <a:t>their interpretation.</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17"/>
          <p:cNvSpPr txBox="1">
            <a:spLocks noGrp="1"/>
          </p:cNvSpPr>
          <p:nvPr>
            <p:ph type="title"/>
          </p:nvPr>
        </p:nvSpPr>
        <p:spPr>
          <a:xfrm>
            <a:off x="533400" y="838200"/>
            <a:ext cx="7534834" cy="1332464"/>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4410"/>
              <a:buFont typeface="Century Gothic"/>
              <a:buNone/>
            </a:pPr>
            <a:r>
              <a:rPr lang="en-US" sz="4410" b="1" dirty="0">
                <a:solidFill>
                  <a:schemeClr val="dk1"/>
                </a:solidFill>
              </a:rPr>
              <a:t>5. </a:t>
            </a:r>
            <a:r>
              <a:rPr lang="en-US" sz="4410" b="1" u="sng" dirty="0">
                <a:solidFill>
                  <a:schemeClr val="dk1"/>
                </a:solidFill>
              </a:rPr>
              <a:t>Allow For Change</a:t>
            </a:r>
            <a:r>
              <a:rPr lang="en-US" sz="3600" dirty="0"/>
              <a:t/>
            </a:r>
            <a:br>
              <a:rPr lang="en-US" sz="3600" dirty="0"/>
            </a:br>
            <a:endParaRPr sz="3600" dirty="0"/>
          </a:p>
        </p:txBody>
      </p:sp>
      <p:sp>
        <p:nvSpPr>
          <p:cNvPr id="366" name="Google Shape;366;p17"/>
          <p:cNvSpPr txBox="1">
            <a:spLocks noGrp="1"/>
          </p:cNvSpPr>
          <p:nvPr>
            <p:ph type="body" idx="1"/>
          </p:nvPr>
        </p:nvSpPr>
        <p:spPr>
          <a:xfrm>
            <a:off x="609600" y="1828800"/>
            <a:ext cx="8001000" cy="4495800"/>
          </a:xfrm>
          <a:prstGeom prst="rect">
            <a:avLst/>
          </a:prstGeom>
          <a:noFill/>
          <a:ln>
            <a:noFill/>
          </a:ln>
        </p:spPr>
        <p:txBody>
          <a:bodyPr spcFirstLastPara="1" wrap="square" lIns="91425" tIns="45700" rIns="91425" bIns="45700" anchor="t" anchorCtr="0">
            <a:normAutofit/>
          </a:bodyPr>
          <a:lstStyle/>
          <a:p>
            <a:pPr marL="342900" lvl="0" indent="-274319" algn="l" rtl="0">
              <a:spcBef>
                <a:spcPts val="0"/>
              </a:spcBef>
              <a:spcAft>
                <a:spcPts val="0"/>
              </a:spcAft>
              <a:buSzPts val="3040"/>
              <a:buChar char="🞇"/>
            </a:pPr>
            <a:r>
              <a:rPr lang="en-US" sz="4000" dirty="0"/>
              <a:t>A means for changing the Constitution in </a:t>
            </a:r>
            <a:r>
              <a:rPr lang="en-US" sz="4000" b="1" dirty="0"/>
              <a:t>keeping with the times </a:t>
            </a:r>
            <a:r>
              <a:rPr lang="en-US" sz="4000" dirty="0"/>
              <a:t>while also </a:t>
            </a:r>
            <a:r>
              <a:rPr lang="en-US" sz="4000" b="1" dirty="0"/>
              <a:t>maintaining its stability</a:t>
            </a:r>
            <a:r>
              <a:rPr lang="en-US" sz="4000" dirty="0"/>
              <a:t>.</a:t>
            </a:r>
            <a:endParaRPr dirty="0"/>
          </a:p>
          <a:p>
            <a:pPr marL="342900" lvl="0" indent="-274319" algn="l" rtl="0">
              <a:spcBef>
                <a:spcPts val="800"/>
              </a:spcBef>
              <a:spcAft>
                <a:spcPts val="0"/>
              </a:spcAft>
              <a:buSzPts val="3040"/>
              <a:buChar char="🞇"/>
            </a:pPr>
            <a:r>
              <a:rPr lang="en-US" sz="4000" dirty="0"/>
              <a:t>The </a:t>
            </a:r>
            <a:r>
              <a:rPr lang="en-US" sz="4000" b="1" dirty="0"/>
              <a:t>framers</a:t>
            </a:r>
            <a:r>
              <a:rPr lang="en-US" sz="4000" dirty="0"/>
              <a:t> created a </a:t>
            </a:r>
            <a:r>
              <a:rPr lang="en-US" sz="4000" b="1" dirty="0"/>
              <a:t>difficult but not impossible </a:t>
            </a:r>
            <a:r>
              <a:rPr lang="en-US" sz="4000" dirty="0"/>
              <a:t>means for amending the constitution.</a:t>
            </a:r>
            <a:endParaRPr dirty="0"/>
          </a:p>
          <a:p>
            <a:pPr marL="342900" lvl="0" indent="-158496" algn="l" rtl="0">
              <a:spcBef>
                <a:spcPts val="480"/>
              </a:spcBef>
              <a:spcAft>
                <a:spcPts val="0"/>
              </a:spcAft>
              <a:buSzPts val="1824"/>
              <a:buNone/>
            </a:pPr>
            <a:endParaRPr dirty="0"/>
          </a:p>
          <a:p>
            <a:pPr marL="68580" lvl="0" indent="0" algn="l" rtl="0">
              <a:spcBef>
                <a:spcPts val="480"/>
              </a:spcBef>
              <a:spcAft>
                <a:spcPts val="0"/>
              </a:spcAft>
              <a:buSzPts val="1824"/>
              <a:buNone/>
            </a:pPr>
            <a:endParaRPr dirty="0"/>
          </a:p>
          <a:p>
            <a:pPr marL="342900" lvl="0" indent="-158496" algn="l" rtl="0">
              <a:spcBef>
                <a:spcPts val="480"/>
              </a:spcBef>
              <a:spcAft>
                <a:spcPts val="0"/>
              </a:spcAft>
              <a:buSzPts val="1824"/>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18"/>
          <p:cNvSpPr txBox="1">
            <a:spLocks noGrp="1"/>
          </p:cNvSpPr>
          <p:nvPr>
            <p:ph type="title"/>
          </p:nvPr>
        </p:nvSpPr>
        <p:spPr>
          <a:xfrm>
            <a:off x="609600" y="609600"/>
            <a:ext cx="7458634" cy="990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4000"/>
              <a:buFont typeface="Century Gothic"/>
              <a:buNone/>
            </a:pPr>
            <a:r>
              <a:rPr lang="en-US" b="1" u="sng" dirty="0">
                <a:solidFill>
                  <a:schemeClr val="dk1"/>
                </a:solidFill>
              </a:rPr>
              <a:t>The Constitution</a:t>
            </a:r>
            <a:endParaRPr b="1" u="sng" dirty="0">
              <a:solidFill>
                <a:schemeClr val="dk1"/>
              </a:solidFill>
            </a:endParaRPr>
          </a:p>
        </p:txBody>
      </p:sp>
      <p:sp>
        <p:nvSpPr>
          <p:cNvPr id="372" name="Google Shape;372;p18"/>
          <p:cNvSpPr txBox="1">
            <a:spLocks noGrp="1"/>
          </p:cNvSpPr>
          <p:nvPr>
            <p:ph type="body" idx="1"/>
          </p:nvPr>
        </p:nvSpPr>
        <p:spPr>
          <a:xfrm>
            <a:off x="457200" y="1600200"/>
            <a:ext cx="8382000" cy="4800600"/>
          </a:xfrm>
          <a:prstGeom prst="rect">
            <a:avLst/>
          </a:prstGeom>
          <a:noFill/>
          <a:ln>
            <a:noFill/>
          </a:ln>
        </p:spPr>
        <p:txBody>
          <a:bodyPr spcFirstLastPara="1" wrap="square" lIns="91425" tIns="45700" rIns="91425" bIns="45700" anchor="t" anchorCtr="0">
            <a:noAutofit/>
          </a:bodyPr>
          <a:lstStyle/>
          <a:p>
            <a:pPr marL="342900" lvl="0" indent="-274319" algn="l" rtl="0">
              <a:spcBef>
                <a:spcPts val="0"/>
              </a:spcBef>
              <a:spcAft>
                <a:spcPts val="0"/>
              </a:spcAft>
              <a:buSzPts val="2128"/>
              <a:buChar char="🞇"/>
            </a:pPr>
            <a:r>
              <a:rPr lang="en-US" sz="2800" dirty="0"/>
              <a:t>Article 1: </a:t>
            </a:r>
            <a:r>
              <a:rPr lang="en-US" sz="2800" b="1" dirty="0"/>
              <a:t>The</a:t>
            </a:r>
            <a:r>
              <a:rPr lang="en-US" sz="2800" dirty="0"/>
              <a:t> </a:t>
            </a:r>
            <a:r>
              <a:rPr lang="en-US" sz="2800" b="1" dirty="0"/>
              <a:t>Legislature</a:t>
            </a:r>
            <a:r>
              <a:rPr lang="en-US" sz="2800" dirty="0"/>
              <a:t> sections 1-10</a:t>
            </a:r>
            <a:endParaRPr dirty="0"/>
          </a:p>
          <a:p>
            <a:pPr marL="342900" lvl="0" indent="-274319" algn="l" rtl="0">
              <a:spcBef>
                <a:spcPts val="560"/>
              </a:spcBef>
              <a:spcAft>
                <a:spcPts val="0"/>
              </a:spcAft>
              <a:buSzPts val="2128"/>
              <a:buChar char="🞇"/>
            </a:pPr>
            <a:r>
              <a:rPr lang="en-US" sz="2800" dirty="0"/>
              <a:t>Article 2: </a:t>
            </a:r>
            <a:r>
              <a:rPr lang="en-US" sz="2800" b="1" dirty="0"/>
              <a:t>The Executive </a:t>
            </a:r>
            <a:r>
              <a:rPr lang="en-US" sz="2800" dirty="0"/>
              <a:t>sections 1-4</a:t>
            </a:r>
            <a:endParaRPr dirty="0"/>
          </a:p>
          <a:p>
            <a:pPr marL="342900" lvl="0" indent="-274319" algn="l" rtl="0">
              <a:spcBef>
                <a:spcPts val="560"/>
              </a:spcBef>
              <a:spcAft>
                <a:spcPts val="0"/>
              </a:spcAft>
              <a:buSzPts val="2128"/>
              <a:buChar char="🞇"/>
            </a:pPr>
            <a:r>
              <a:rPr lang="en-US" sz="2800" dirty="0"/>
              <a:t>Article 3: </a:t>
            </a:r>
            <a:r>
              <a:rPr lang="en-US" sz="2800" b="1" dirty="0"/>
              <a:t>The Judiciary </a:t>
            </a:r>
            <a:r>
              <a:rPr lang="en-US" sz="2800" dirty="0"/>
              <a:t>sections 1-3</a:t>
            </a:r>
            <a:endParaRPr dirty="0"/>
          </a:p>
          <a:p>
            <a:pPr marL="342900" lvl="0" indent="-274319" algn="l" rtl="0">
              <a:spcBef>
                <a:spcPts val="560"/>
              </a:spcBef>
              <a:spcAft>
                <a:spcPts val="0"/>
              </a:spcAft>
              <a:buSzPts val="2128"/>
              <a:buChar char="🞇"/>
            </a:pPr>
            <a:r>
              <a:rPr lang="en-US" sz="2800" dirty="0"/>
              <a:t>Article 4: </a:t>
            </a:r>
            <a:r>
              <a:rPr lang="en-US" sz="2800" b="1" dirty="0"/>
              <a:t>Relations Among States </a:t>
            </a:r>
            <a:r>
              <a:rPr lang="en-US" sz="2800" dirty="0"/>
              <a:t>sections 1-4</a:t>
            </a:r>
            <a:endParaRPr dirty="0"/>
          </a:p>
          <a:p>
            <a:pPr marL="342900" lvl="0" indent="-274319" algn="l" rtl="0">
              <a:spcBef>
                <a:spcPts val="560"/>
              </a:spcBef>
              <a:spcAft>
                <a:spcPts val="0"/>
              </a:spcAft>
              <a:buSzPts val="2128"/>
              <a:buChar char="🞇"/>
            </a:pPr>
            <a:r>
              <a:rPr lang="en-US" sz="2800" dirty="0"/>
              <a:t>Article 5: </a:t>
            </a:r>
            <a:r>
              <a:rPr lang="en-US" sz="2800" b="1" dirty="0"/>
              <a:t>Amending the Constitution</a:t>
            </a:r>
            <a:endParaRPr dirty="0"/>
          </a:p>
          <a:p>
            <a:pPr marL="342900" lvl="0" indent="-274319" algn="l" rtl="0">
              <a:spcBef>
                <a:spcPts val="560"/>
              </a:spcBef>
              <a:spcAft>
                <a:spcPts val="0"/>
              </a:spcAft>
              <a:buSzPts val="2128"/>
              <a:buChar char="🞇"/>
            </a:pPr>
            <a:r>
              <a:rPr lang="en-US" sz="2800" dirty="0"/>
              <a:t>Article 6: </a:t>
            </a:r>
            <a:r>
              <a:rPr lang="en-US" sz="2800" b="1" dirty="0"/>
              <a:t>Supremacy of the National Government </a:t>
            </a:r>
            <a:r>
              <a:rPr lang="en-US" sz="2800" dirty="0"/>
              <a:t>sections 1-3</a:t>
            </a:r>
            <a:endParaRPr dirty="0"/>
          </a:p>
          <a:p>
            <a:pPr marL="342900" lvl="0" indent="-274319" algn="l" rtl="0">
              <a:spcBef>
                <a:spcPts val="560"/>
              </a:spcBef>
              <a:spcAft>
                <a:spcPts val="0"/>
              </a:spcAft>
              <a:buSzPts val="2128"/>
              <a:buChar char="🞇"/>
            </a:pPr>
            <a:r>
              <a:rPr lang="en-US" sz="2800" dirty="0"/>
              <a:t>Article 7: </a:t>
            </a:r>
            <a:r>
              <a:rPr lang="en-US" sz="2800" b="1" dirty="0"/>
              <a:t>Ratification</a:t>
            </a:r>
            <a:endParaRPr dirty="0"/>
          </a:p>
          <a:p>
            <a:pPr marL="342900" lvl="0" indent="-274319" algn="l" rtl="0">
              <a:spcBef>
                <a:spcPts val="560"/>
              </a:spcBef>
              <a:spcAft>
                <a:spcPts val="0"/>
              </a:spcAft>
              <a:buSzPts val="2128"/>
              <a:buChar char="🞇"/>
            </a:pPr>
            <a:r>
              <a:rPr lang="en-US" sz="2800" b="1" dirty="0"/>
              <a:t>The Bill of Rights and Amendments</a:t>
            </a:r>
            <a:endParaRPr sz="28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19"/>
          <p:cNvSpPr txBox="1">
            <a:spLocks noGrp="1"/>
          </p:cNvSpPr>
          <p:nvPr>
            <p:ph type="body" idx="1"/>
          </p:nvPr>
        </p:nvSpPr>
        <p:spPr>
          <a:xfrm>
            <a:off x="1145894" y="856527"/>
            <a:ext cx="3090440" cy="5150734"/>
          </a:xfrm>
          <a:prstGeom prst="rect">
            <a:avLst/>
          </a:prstGeom>
          <a:noFill/>
          <a:ln>
            <a:noFill/>
          </a:ln>
        </p:spPr>
        <p:txBody>
          <a:bodyPr spcFirstLastPara="1" wrap="square" lIns="91425" tIns="45700" rIns="91425" bIns="45700" anchor="t" anchorCtr="0">
            <a:normAutofit/>
          </a:bodyPr>
          <a:lstStyle/>
          <a:p>
            <a:pPr marL="342900" lvl="0" indent="-158496" algn="l" rtl="0">
              <a:spcBef>
                <a:spcPts val="0"/>
              </a:spcBef>
              <a:spcAft>
                <a:spcPts val="0"/>
              </a:spcAft>
              <a:buSzPts val="1824"/>
              <a:buNone/>
            </a:pPr>
            <a:endParaRPr dirty="0"/>
          </a:p>
        </p:txBody>
      </p:sp>
      <p:sp>
        <p:nvSpPr>
          <p:cNvPr id="378" name="Google Shape;378;p19"/>
          <p:cNvSpPr txBox="1">
            <a:spLocks noGrp="1"/>
          </p:cNvSpPr>
          <p:nvPr>
            <p:ph type="title"/>
          </p:nvPr>
        </p:nvSpPr>
        <p:spPr>
          <a:xfrm>
            <a:off x="4739833" y="2657434"/>
            <a:ext cx="3304572" cy="1463153"/>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1"/>
              </a:buClr>
              <a:buSzPts val="2800"/>
              <a:buFont typeface="Century Gothic"/>
              <a:buNone/>
            </a:pPr>
            <a:endParaRPr dirty="0"/>
          </a:p>
        </p:txBody>
      </p:sp>
      <p:sp>
        <p:nvSpPr>
          <p:cNvPr id="379" name="Google Shape;379;p19"/>
          <p:cNvSpPr txBox="1">
            <a:spLocks noGrp="1"/>
          </p:cNvSpPr>
          <p:nvPr>
            <p:ph type="body" idx="2"/>
          </p:nvPr>
        </p:nvSpPr>
        <p:spPr>
          <a:xfrm>
            <a:off x="4736592" y="4136994"/>
            <a:ext cx="3298784" cy="1517904"/>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216"/>
              <a:buNone/>
            </a:pPr>
            <a:endParaRPr dirty="0"/>
          </a:p>
        </p:txBody>
      </p:sp>
      <p:pic>
        <p:nvPicPr>
          <p:cNvPr id="380" name="Google Shape;380;p19"/>
          <p:cNvPicPr preferRelativeResize="0"/>
          <p:nvPr/>
        </p:nvPicPr>
        <p:blipFill rotWithShape="1">
          <a:blip r:embed="rId3">
            <a:alphaModFix/>
          </a:blip>
          <a:srcRect/>
          <a:stretch/>
        </p:blipFill>
        <p:spPr>
          <a:xfrm>
            <a:off x="1" y="0"/>
            <a:ext cx="9133114" cy="6858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20"/>
          <p:cNvSpPr txBox="1">
            <a:spLocks noGrp="1"/>
          </p:cNvSpPr>
          <p:nvPr>
            <p:ph type="title"/>
          </p:nvPr>
        </p:nvSpPr>
        <p:spPr>
          <a:xfrm>
            <a:off x="533400" y="304800"/>
            <a:ext cx="7534834" cy="8382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4000"/>
              <a:buFont typeface="Century Gothic"/>
              <a:buNone/>
            </a:pPr>
            <a:r>
              <a:rPr lang="en-US" b="1" u="sng" dirty="0">
                <a:solidFill>
                  <a:schemeClr val="dk1"/>
                </a:solidFill>
              </a:rPr>
              <a:t>Eminent domain</a:t>
            </a:r>
            <a:endParaRPr b="1" u="sng" dirty="0">
              <a:solidFill>
                <a:schemeClr val="dk1"/>
              </a:solidFill>
            </a:endParaRPr>
          </a:p>
        </p:txBody>
      </p:sp>
      <p:sp>
        <p:nvSpPr>
          <p:cNvPr id="386" name="Google Shape;386;p20"/>
          <p:cNvSpPr txBox="1">
            <a:spLocks noGrp="1"/>
          </p:cNvSpPr>
          <p:nvPr>
            <p:ph type="body" idx="1"/>
          </p:nvPr>
        </p:nvSpPr>
        <p:spPr>
          <a:xfrm>
            <a:off x="381000" y="1371600"/>
            <a:ext cx="8305800" cy="4461029"/>
          </a:xfrm>
          <a:prstGeom prst="rect">
            <a:avLst/>
          </a:prstGeom>
          <a:noFill/>
          <a:ln>
            <a:noFill/>
          </a:ln>
        </p:spPr>
        <p:txBody>
          <a:bodyPr spcFirstLastPara="1" wrap="square" lIns="91425" tIns="45700" rIns="91425" bIns="45700" anchor="t" anchorCtr="0">
            <a:noAutofit/>
          </a:bodyPr>
          <a:lstStyle/>
          <a:p>
            <a:pPr marL="342900" lvl="0" indent="-274319" algn="l" rtl="0">
              <a:spcBef>
                <a:spcPts val="0"/>
              </a:spcBef>
              <a:spcAft>
                <a:spcPts val="0"/>
              </a:spcAft>
              <a:buSzPts val="2128"/>
              <a:buChar char="🞇"/>
            </a:pPr>
            <a:r>
              <a:rPr lang="en-US" sz="2800" dirty="0"/>
              <a:t>Federal, state, and local governments may take private property through their power of </a:t>
            </a:r>
            <a:r>
              <a:rPr lang="en-US" sz="2800" b="1" dirty="0"/>
              <a:t>eminent domain </a:t>
            </a:r>
            <a:r>
              <a:rPr lang="en-US" sz="2800" dirty="0"/>
              <a:t>or </a:t>
            </a:r>
            <a:r>
              <a:rPr lang="en-US" sz="2800" b="1" dirty="0"/>
              <a:t>may regulate it                  </a:t>
            </a:r>
            <a:r>
              <a:rPr lang="en-US" sz="2800" dirty="0"/>
              <a:t>by exercising their Police Power. </a:t>
            </a:r>
            <a:endParaRPr sz="2800" dirty="0"/>
          </a:p>
          <a:p>
            <a:pPr marL="342900" lvl="0" indent="-274319" algn="l" rtl="0">
              <a:spcBef>
                <a:spcPts val="560"/>
              </a:spcBef>
              <a:spcAft>
                <a:spcPts val="0"/>
              </a:spcAft>
              <a:buSzPts val="2128"/>
              <a:buChar char="🞇"/>
            </a:pPr>
            <a:r>
              <a:rPr lang="en-US" sz="2800" dirty="0"/>
              <a:t>For the greater good takes precedence</a:t>
            </a:r>
            <a:r>
              <a:rPr lang="en-US" sz="2800" b="1" dirty="0"/>
              <a:t>. </a:t>
            </a:r>
            <a:endParaRPr sz="2800" dirty="0"/>
          </a:p>
          <a:p>
            <a:pPr marL="342900" lvl="0" indent="-274319" algn="l" rtl="0">
              <a:spcBef>
                <a:spcPts val="560"/>
              </a:spcBef>
              <a:spcAft>
                <a:spcPts val="0"/>
              </a:spcAft>
              <a:buSzPts val="2128"/>
              <a:buChar char="🞇"/>
            </a:pPr>
            <a:r>
              <a:rPr lang="en-US" sz="2800" dirty="0"/>
              <a:t>The </a:t>
            </a:r>
            <a:r>
              <a:rPr lang="en-US" sz="2800" b="1" u="sng" dirty="0"/>
              <a:t>Fifth Amendment </a:t>
            </a:r>
            <a:r>
              <a:rPr lang="en-US" sz="2800" dirty="0"/>
              <a:t>to the U.S. Constitution requires the government to provide just compensation to the owner of the private property to be taken. </a:t>
            </a:r>
            <a:endParaRPr sz="2800" dirty="0"/>
          </a:p>
          <a:p>
            <a:pPr marL="342900" lvl="0" indent="-274319" algn="l" rtl="0">
              <a:spcBef>
                <a:spcPts val="560"/>
              </a:spcBef>
              <a:spcAft>
                <a:spcPts val="0"/>
              </a:spcAft>
              <a:buSzPts val="2128"/>
              <a:buChar char="🞇"/>
            </a:pPr>
            <a:r>
              <a:rPr lang="en-US" sz="2800" dirty="0"/>
              <a:t>A variety of property rights are subject to </a:t>
            </a:r>
            <a:r>
              <a:rPr lang="en-US" sz="2800" b="1" dirty="0"/>
              <a:t>eminent domain, such as air, water, and land rights.</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22"/>
          <p:cNvSpPr txBox="1">
            <a:spLocks noGrp="1"/>
          </p:cNvSpPr>
          <p:nvPr>
            <p:ph type="body" idx="1"/>
          </p:nvPr>
        </p:nvSpPr>
        <p:spPr>
          <a:xfrm>
            <a:off x="381000" y="228600"/>
            <a:ext cx="4267200" cy="6019799"/>
          </a:xfrm>
          <a:prstGeom prst="rect">
            <a:avLst/>
          </a:prstGeom>
          <a:noFill/>
          <a:ln>
            <a:noFill/>
          </a:ln>
        </p:spPr>
        <p:txBody>
          <a:bodyPr spcFirstLastPara="1" wrap="square" lIns="91425" tIns="45700" rIns="91425" bIns="45700" anchor="t" anchorCtr="0">
            <a:noAutofit/>
          </a:bodyPr>
          <a:lstStyle/>
          <a:p>
            <a:pPr marL="342900" lvl="0" indent="-274320" algn="l" rtl="0">
              <a:spcBef>
                <a:spcPts val="0"/>
              </a:spcBef>
              <a:spcAft>
                <a:spcPts val="0"/>
              </a:spcAft>
              <a:buSzPts val="2736"/>
              <a:buChar char="🞇"/>
            </a:pPr>
            <a:r>
              <a:rPr lang="en-US" sz="3600" b="1" dirty="0"/>
              <a:t>Does the 1</a:t>
            </a:r>
            <a:r>
              <a:rPr lang="en-US" sz="3600" b="1" baseline="30000" dirty="0"/>
              <a:t>st</a:t>
            </a:r>
            <a:r>
              <a:rPr lang="en-US" sz="3600" b="1" dirty="0"/>
              <a:t>  amendment allow complete freedom of speech?               – the right to say anything you want at any time, anywhere?</a:t>
            </a:r>
            <a:endParaRPr dirty="0"/>
          </a:p>
          <a:p>
            <a:pPr marL="342900" lvl="0" indent="-274320" algn="l" rtl="0">
              <a:spcBef>
                <a:spcPts val="720"/>
              </a:spcBef>
              <a:spcAft>
                <a:spcPts val="0"/>
              </a:spcAft>
              <a:buSzPts val="2736"/>
              <a:buChar char="🞇"/>
            </a:pPr>
            <a:r>
              <a:rPr lang="en-US" sz="3600" b="1" dirty="0"/>
              <a:t> Explain </a:t>
            </a:r>
            <a:endParaRPr sz="3600" b="1" dirty="0"/>
          </a:p>
        </p:txBody>
      </p:sp>
      <p:sp>
        <p:nvSpPr>
          <p:cNvPr id="392" name="Google Shape;392;p22"/>
          <p:cNvSpPr txBox="1">
            <a:spLocks noGrp="1"/>
          </p:cNvSpPr>
          <p:nvPr>
            <p:ph type="title"/>
          </p:nvPr>
        </p:nvSpPr>
        <p:spPr>
          <a:xfrm>
            <a:off x="4739833" y="838201"/>
            <a:ext cx="3304572" cy="10668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1"/>
              </a:buClr>
              <a:buSzPts val="2800"/>
              <a:buFont typeface="Century Gothic"/>
              <a:buNone/>
            </a:pPr>
            <a:endParaRPr dirty="0"/>
          </a:p>
        </p:txBody>
      </p:sp>
      <p:sp>
        <p:nvSpPr>
          <p:cNvPr id="393" name="Google Shape;393;p22"/>
          <p:cNvSpPr txBox="1">
            <a:spLocks noGrp="1"/>
          </p:cNvSpPr>
          <p:nvPr>
            <p:ph type="body" idx="2"/>
          </p:nvPr>
        </p:nvSpPr>
        <p:spPr>
          <a:xfrm>
            <a:off x="4572000" y="2514600"/>
            <a:ext cx="3657600" cy="31402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736"/>
              <a:buNone/>
            </a:pPr>
            <a:r>
              <a:rPr lang="en-US" sz="3600" b="1" dirty="0"/>
              <a:t>No there are limits</a:t>
            </a:r>
            <a:endParaRPr sz="3600" b="1" dirty="0"/>
          </a:p>
          <a:p>
            <a:pPr marL="0" lvl="0" indent="0" algn="l" rtl="0">
              <a:spcBef>
                <a:spcPts val="720"/>
              </a:spcBef>
              <a:spcAft>
                <a:spcPts val="0"/>
              </a:spcAft>
              <a:buSzPts val="2736"/>
              <a:buNone/>
            </a:pPr>
            <a:r>
              <a:rPr lang="en-US" sz="3600" b="1" dirty="0"/>
              <a:t>You may not yell, “FIRE!” in a crowded theater, causing a riot.</a:t>
            </a:r>
            <a:endParaRPr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3">
                                            <p:txEl>
                                              <p:pRg st="0" end="0"/>
                                            </p:txEl>
                                          </p:spTgt>
                                        </p:tgtEl>
                                        <p:attrNameLst>
                                          <p:attrName>style.visibility</p:attrName>
                                        </p:attrNameLst>
                                      </p:cBhvr>
                                      <p:to>
                                        <p:strVal val="visible"/>
                                      </p:to>
                                    </p:set>
                                    <p:animEffect transition="in" filter="fade">
                                      <p:cBhvr>
                                        <p:cTn id="7" dur="2000"/>
                                        <p:tgtEl>
                                          <p:spTgt spid="3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3">
                                            <p:txEl>
                                              <p:pRg st="1" end="1"/>
                                            </p:txEl>
                                          </p:spTgt>
                                        </p:tgtEl>
                                        <p:attrNameLst>
                                          <p:attrName>style.visibility</p:attrName>
                                        </p:attrNameLst>
                                      </p:cBhvr>
                                      <p:to>
                                        <p:strVal val="visible"/>
                                      </p:to>
                                    </p:set>
                                    <p:animEffect transition="in" filter="fade">
                                      <p:cBhvr>
                                        <p:cTn id="12" dur="2000"/>
                                        <p:tgtEl>
                                          <p:spTgt spid="39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23"/>
          <p:cNvSpPr txBox="1">
            <a:spLocks noGrp="1"/>
          </p:cNvSpPr>
          <p:nvPr>
            <p:ph type="body" idx="1"/>
          </p:nvPr>
        </p:nvSpPr>
        <p:spPr>
          <a:xfrm>
            <a:off x="533400" y="533400"/>
            <a:ext cx="3886200" cy="5638799"/>
          </a:xfrm>
          <a:prstGeom prst="rect">
            <a:avLst/>
          </a:prstGeom>
          <a:noFill/>
          <a:ln>
            <a:noFill/>
          </a:ln>
        </p:spPr>
        <p:txBody>
          <a:bodyPr spcFirstLastPara="1" wrap="square" lIns="91425" tIns="45700" rIns="91425" bIns="45700" anchor="t" anchorCtr="0">
            <a:noAutofit/>
          </a:bodyPr>
          <a:lstStyle/>
          <a:p>
            <a:pPr marL="342900" lvl="0" indent="-274320" algn="l" rtl="0">
              <a:spcBef>
                <a:spcPts val="0"/>
              </a:spcBef>
              <a:spcAft>
                <a:spcPts val="0"/>
              </a:spcAft>
              <a:buSzPts val="2432"/>
              <a:buChar char="🞇"/>
            </a:pPr>
            <a:r>
              <a:rPr lang="en-US" sz="3200" b="1" dirty="0"/>
              <a:t>What is the newest amendment? </a:t>
            </a:r>
            <a:endParaRPr dirty="0"/>
          </a:p>
          <a:p>
            <a:pPr marL="68580" lvl="0" indent="0" algn="l" rtl="0">
              <a:spcBef>
                <a:spcPts val="640"/>
              </a:spcBef>
              <a:spcAft>
                <a:spcPts val="0"/>
              </a:spcAft>
              <a:buSzPts val="2432"/>
              <a:buNone/>
            </a:pPr>
            <a:endParaRPr sz="3200" b="1" dirty="0"/>
          </a:p>
          <a:p>
            <a:pPr marL="342900" lvl="0" indent="-274320" algn="l" rtl="0">
              <a:spcBef>
                <a:spcPts val="640"/>
              </a:spcBef>
              <a:spcAft>
                <a:spcPts val="0"/>
              </a:spcAft>
              <a:buSzPts val="2432"/>
              <a:buChar char="🞇"/>
            </a:pPr>
            <a:r>
              <a:rPr lang="en-US" sz="3200" b="1" dirty="0"/>
              <a:t>What protection does that amendment give to the American people?</a:t>
            </a:r>
            <a:endParaRPr sz="3200" b="1" dirty="0"/>
          </a:p>
        </p:txBody>
      </p:sp>
      <p:sp>
        <p:nvSpPr>
          <p:cNvPr id="399" name="Google Shape;399;p23"/>
          <p:cNvSpPr txBox="1">
            <a:spLocks noGrp="1"/>
          </p:cNvSpPr>
          <p:nvPr>
            <p:ph type="title"/>
          </p:nvPr>
        </p:nvSpPr>
        <p:spPr>
          <a:xfrm>
            <a:off x="4739833" y="914401"/>
            <a:ext cx="3304572" cy="11430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1"/>
              </a:buClr>
              <a:buSzPts val="2800"/>
              <a:buFont typeface="Century Gothic"/>
              <a:buNone/>
            </a:pPr>
            <a:endParaRPr dirty="0"/>
          </a:p>
        </p:txBody>
      </p:sp>
      <p:sp>
        <p:nvSpPr>
          <p:cNvPr id="400" name="Google Shape;400;p23"/>
          <p:cNvSpPr txBox="1">
            <a:spLocks noGrp="1"/>
          </p:cNvSpPr>
          <p:nvPr>
            <p:ph type="body" idx="2"/>
          </p:nvPr>
        </p:nvSpPr>
        <p:spPr>
          <a:xfrm>
            <a:off x="4419600" y="1828800"/>
            <a:ext cx="3886200" cy="38260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736"/>
              <a:buNone/>
            </a:pPr>
            <a:r>
              <a:rPr lang="en-US" sz="3600" b="1" dirty="0"/>
              <a:t>The 27</a:t>
            </a:r>
            <a:r>
              <a:rPr lang="en-US" sz="3600" b="1" baseline="30000" dirty="0"/>
              <a:t>th</a:t>
            </a:r>
            <a:r>
              <a:rPr lang="en-US" sz="3600" b="1" dirty="0"/>
              <a:t> Amendment</a:t>
            </a:r>
            <a:endParaRPr sz="3600" b="1" dirty="0"/>
          </a:p>
          <a:p>
            <a:pPr marL="0" lvl="0" indent="0" algn="l" rtl="0">
              <a:spcBef>
                <a:spcPts val="720"/>
              </a:spcBef>
              <a:spcAft>
                <a:spcPts val="0"/>
              </a:spcAft>
              <a:buSzPts val="2736"/>
              <a:buNone/>
            </a:pPr>
            <a:r>
              <a:rPr lang="en-US" sz="3600" b="1" dirty="0"/>
              <a:t>It prevents members of Congress from using taxpayer’s money for their own gain. </a:t>
            </a:r>
            <a:endParaRPr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0">
                                            <p:txEl>
                                              <p:pRg st="0" end="0"/>
                                            </p:txEl>
                                          </p:spTgt>
                                        </p:tgtEl>
                                        <p:attrNameLst>
                                          <p:attrName>style.visibility</p:attrName>
                                        </p:attrNameLst>
                                      </p:cBhvr>
                                      <p:to>
                                        <p:strVal val="visible"/>
                                      </p:to>
                                    </p:set>
                                    <p:animEffect transition="in" filter="fade">
                                      <p:cBhvr>
                                        <p:cTn id="7" dur="500"/>
                                        <p:tgtEl>
                                          <p:spTgt spid="4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0">
                                            <p:txEl>
                                              <p:pRg st="1" end="1"/>
                                            </p:txEl>
                                          </p:spTgt>
                                        </p:tgtEl>
                                        <p:attrNameLst>
                                          <p:attrName>style.visibility</p:attrName>
                                        </p:attrNameLst>
                                      </p:cBhvr>
                                      <p:to>
                                        <p:strVal val="visible"/>
                                      </p:to>
                                    </p:set>
                                    <p:animEffect transition="in" filter="fade">
                                      <p:cBhvr>
                                        <p:cTn id="12" dur="500"/>
                                        <p:tgtEl>
                                          <p:spTgt spid="40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24"/>
          <p:cNvSpPr txBox="1">
            <a:spLocks noGrp="1"/>
          </p:cNvSpPr>
          <p:nvPr>
            <p:ph type="body" idx="1"/>
          </p:nvPr>
        </p:nvSpPr>
        <p:spPr>
          <a:xfrm>
            <a:off x="685800" y="609600"/>
            <a:ext cx="3810000" cy="5391873"/>
          </a:xfrm>
          <a:prstGeom prst="rect">
            <a:avLst/>
          </a:prstGeom>
          <a:noFill/>
          <a:ln>
            <a:noFill/>
          </a:ln>
        </p:spPr>
        <p:txBody>
          <a:bodyPr spcFirstLastPara="1" wrap="square" lIns="91425" tIns="45700" rIns="91425" bIns="45700" anchor="t" anchorCtr="0">
            <a:noAutofit/>
          </a:bodyPr>
          <a:lstStyle/>
          <a:p>
            <a:pPr marL="342900" lvl="0" indent="-274320" algn="l" rtl="0">
              <a:spcBef>
                <a:spcPts val="0"/>
              </a:spcBef>
              <a:spcAft>
                <a:spcPts val="0"/>
              </a:spcAft>
              <a:buSzPts val="2432"/>
              <a:buChar char="🞇"/>
            </a:pPr>
            <a:r>
              <a:rPr lang="en-US" sz="3200" b="1" dirty="0"/>
              <a:t>Why does the legislative branch of the government represent the people most directly? </a:t>
            </a:r>
            <a:endParaRPr dirty="0"/>
          </a:p>
          <a:p>
            <a:pPr marL="68580" lvl="0" indent="0" algn="l" rtl="0">
              <a:spcBef>
                <a:spcPts val="640"/>
              </a:spcBef>
              <a:spcAft>
                <a:spcPts val="0"/>
              </a:spcAft>
              <a:buSzPts val="2432"/>
              <a:buNone/>
            </a:pPr>
            <a:endParaRPr sz="3200" b="1" dirty="0"/>
          </a:p>
          <a:p>
            <a:pPr marL="342900" lvl="0" indent="-274320" algn="l" rtl="0">
              <a:spcBef>
                <a:spcPts val="640"/>
              </a:spcBef>
              <a:spcAft>
                <a:spcPts val="0"/>
              </a:spcAft>
              <a:buSzPts val="2432"/>
              <a:buChar char="🞇"/>
            </a:pPr>
            <a:r>
              <a:rPr lang="en-US" sz="3200" b="1" dirty="0"/>
              <a:t>What is the principle job of the legislative branch?</a:t>
            </a:r>
            <a:endParaRPr sz="3200" b="1" dirty="0"/>
          </a:p>
        </p:txBody>
      </p:sp>
      <p:sp>
        <p:nvSpPr>
          <p:cNvPr id="406" name="Google Shape;406;p24"/>
          <p:cNvSpPr txBox="1">
            <a:spLocks noGrp="1"/>
          </p:cNvSpPr>
          <p:nvPr>
            <p:ph type="title"/>
          </p:nvPr>
        </p:nvSpPr>
        <p:spPr>
          <a:xfrm>
            <a:off x="4739833" y="1447801"/>
            <a:ext cx="3304572" cy="9144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1"/>
              </a:buClr>
              <a:buSzPts val="2800"/>
              <a:buFont typeface="Century Gothic"/>
              <a:buNone/>
            </a:pPr>
            <a:endParaRPr dirty="0"/>
          </a:p>
        </p:txBody>
      </p:sp>
      <p:sp>
        <p:nvSpPr>
          <p:cNvPr id="407" name="Google Shape;407;p24"/>
          <p:cNvSpPr txBox="1">
            <a:spLocks noGrp="1"/>
          </p:cNvSpPr>
          <p:nvPr>
            <p:ph type="body" idx="2"/>
          </p:nvPr>
        </p:nvSpPr>
        <p:spPr>
          <a:xfrm>
            <a:off x="4495800" y="1752600"/>
            <a:ext cx="3733800" cy="426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432"/>
              <a:buNone/>
            </a:pPr>
            <a:r>
              <a:rPr lang="en-US" sz="3200" b="1" dirty="0"/>
              <a:t>House members are elected from congressional districts  and senate member from each state</a:t>
            </a:r>
            <a:endParaRPr dirty="0"/>
          </a:p>
          <a:p>
            <a:pPr marL="0" lvl="0" indent="0" algn="l" rtl="0">
              <a:spcBef>
                <a:spcPts val="640"/>
              </a:spcBef>
              <a:spcAft>
                <a:spcPts val="0"/>
              </a:spcAft>
              <a:buSzPts val="2432"/>
              <a:buNone/>
            </a:pPr>
            <a:endParaRPr sz="3200" dirty="0"/>
          </a:p>
          <a:p>
            <a:pPr marL="0" lvl="0" indent="0" algn="l" rtl="0">
              <a:spcBef>
                <a:spcPts val="640"/>
              </a:spcBef>
              <a:spcAft>
                <a:spcPts val="0"/>
              </a:spcAft>
              <a:buSzPts val="2432"/>
              <a:buNone/>
            </a:pPr>
            <a:r>
              <a:rPr lang="en-US" sz="3200" b="1" dirty="0"/>
              <a:t>The legislature makes laws</a:t>
            </a:r>
            <a:endParaRPr sz="3200" b="1" dirty="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7">
                                            <p:txEl>
                                              <p:pRg st="0" end="0"/>
                                            </p:txEl>
                                          </p:spTgt>
                                        </p:tgtEl>
                                        <p:attrNameLst>
                                          <p:attrName>style.visibility</p:attrName>
                                        </p:attrNameLst>
                                      </p:cBhvr>
                                      <p:to>
                                        <p:strVal val="visible"/>
                                      </p:to>
                                    </p:set>
                                    <p:animEffect transition="in" filter="fade">
                                      <p:cBhvr>
                                        <p:cTn id="7" dur="2000"/>
                                        <p:tgtEl>
                                          <p:spTgt spid="4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7">
                                            <p:txEl>
                                              <p:pRg st="1" end="1"/>
                                            </p:txEl>
                                          </p:spTgt>
                                        </p:tgtEl>
                                        <p:attrNameLst>
                                          <p:attrName>style.visibility</p:attrName>
                                        </p:attrNameLst>
                                      </p:cBhvr>
                                      <p:to>
                                        <p:strVal val="visible"/>
                                      </p:to>
                                    </p:set>
                                    <p:animEffect transition="in" filter="fade">
                                      <p:cBhvr>
                                        <p:cTn id="12" dur="2000"/>
                                        <p:tgtEl>
                                          <p:spTgt spid="4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7">
                                            <p:txEl>
                                              <p:pRg st="2" end="2"/>
                                            </p:txEl>
                                          </p:spTgt>
                                        </p:tgtEl>
                                        <p:attrNameLst>
                                          <p:attrName>style.visibility</p:attrName>
                                        </p:attrNameLst>
                                      </p:cBhvr>
                                      <p:to>
                                        <p:strVal val="visible"/>
                                      </p:to>
                                    </p:set>
                                    <p:animEffect transition="in" filter="fade">
                                      <p:cBhvr>
                                        <p:cTn id="17" dur="2000"/>
                                        <p:tgtEl>
                                          <p:spTgt spid="4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25"/>
          <p:cNvSpPr txBox="1">
            <a:spLocks noGrp="1"/>
          </p:cNvSpPr>
          <p:nvPr>
            <p:ph type="body" idx="1"/>
          </p:nvPr>
        </p:nvSpPr>
        <p:spPr>
          <a:xfrm>
            <a:off x="990600" y="945266"/>
            <a:ext cx="3245734" cy="5150734"/>
          </a:xfrm>
          <a:prstGeom prst="rect">
            <a:avLst/>
          </a:prstGeom>
          <a:noFill/>
          <a:ln>
            <a:noFill/>
          </a:ln>
        </p:spPr>
        <p:txBody>
          <a:bodyPr spcFirstLastPara="1" wrap="square" lIns="91425" tIns="45700" rIns="91425" bIns="45700" anchor="t" anchorCtr="0">
            <a:normAutofit/>
          </a:bodyPr>
          <a:lstStyle/>
          <a:p>
            <a:pPr marL="342900" lvl="0" indent="-274319" algn="l" rtl="0">
              <a:spcBef>
                <a:spcPts val="0"/>
              </a:spcBef>
              <a:spcAft>
                <a:spcPts val="0"/>
              </a:spcAft>
              <a:buSzPts val="2128"/>
              <a:buChar char="🞇"/>
            </a:pPr>
            <a:r>
              <a:rPr lang="en-US" sz="2800" b="1" dirty="0"/>
              <a:t>Why are there more members of the House of representatives than the Senate?</a:t>
            </a:r>
            <a:endParaRPr sz="2800" b="1" dirty="0"/>
          </a:p>
        </p:txBody>
      </p:sp>
      <p:sp>
        <p:nvSpPr>
          <p:cNvPr id="413" name="Google Shape;413;p25"/>
          <p:cNvSpPr txBox="1">
            <a:spLocks noGrp="1"/>
          </p:cNvSpPr>
          <p:nvPr>
            <p:ph type="title"/>
          </p:nvPr>
        </p:nvSpPr>
        <p:spPr>
          <a:xfrm>
            <a:off x="4739833" y="914401"/>
            <a:ext cx="3304572" cy="16002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1"/>
              </a:buClr>
              <a:buSzPts val="2800"/>
              <a:buFont typeface="Century Gothic"/>
              <a:buNone/>
            </a:pPr>
            <a:endParaRPr dirty="0"/>
          </a:p>
        </p:txBody>
      </p:sp>
      <p:sp>
        <p:nvSpPr>
          <p:cNvPr id="414" name="Google Shape;414;p25"/>
          <p:cNvSpPr txBox="1">
            <a:spLocks noGrp="1"/>
          </p:cNvSpPr>
          <p:nvPr>
            <p:ph type="body" idx="2"/>
          </p:nvPr>
        </p:nvSpPr>
        <p:spPr>
          <a:xfrm>
            <a:off x="4648200" y="2590800"/>
            <a:ext cx="3387176" cy="3352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128"/>
              <a:buNone/>
            </a:pPr>
            <a:r>
              <a:rPr lang="en-US" sz="2800" b="1" dirty="0"/>
              <a:t>The number of representatives is based on population,    while each state has two senators only</a:t>
            </a:r>
            <a:endParaRPr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4">
                                            <p:txEl>
                                              <p:pRg st="0" end="0"/>
                                            </p:txEl>
                                          </p:spTgt>
                                        </p:tgtEl>
                                        <p:attrNameLst>
                                          <p:attrName>style.visibility</p:attrName>
                                        </p:attrNameLst>
                                      </p:cBhvr>
                                      <p:to>
                                        <p:strVal val="visible"/>
                                      </p:to>
                                    </p:set>
                                    <p:animEffect transition="in" filter="fade">
                                      <p:cBhvr>
                                        <p:cTn id="7" dur="500"/>
                                        <p:tgtEl>
                                          <p:spTgt spid="4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6"/>
          <p:cNvSpPr txBox="1">
            <a:spLocks noGrp="1"/>
          </p:cNvSpPr>
          <p:nvPr>
            <p:ph type="body" idx="1"/>
          </p:nvPr>
        </p:nvSpPr>
        <p:spPr>
          <a:xfrm>
            <a:off x="990600" y="856527"/>
            <a:ext cx="3245734" cy="5150734"/>
          </a:xfrm>
          <a:prstGeom prst="rect">
            <a:avLst/>
          </a:prstGeom>
          <a:noFill/>
          <a:ln>
            <a:noFill/>
          </a:ln>
        </p:spPr>
        <p:txBody>
          <a:bodyPr spcFirstLastPara="1" wrap="square" lIns="91425" tIns="45700" rIns="91425" bIns="45700" anchor="t" anchorCtr="0">
            <a:normAutofit/>
          </a:bodyPr>
          <a:lstStyle/>
          <a:p>
            <a:pPr marL="342900" lvl="0" indent="-274319" algn="l" rtl="0">
              <a:spcBef>
                <a:spcPts val="0"/>
              </a:spcBef>
              <a:spcAft>
                <a:spcPts val="0"/>
              </a:spcAft>
              <a:buSzPts val="3040"/>
              <a:buChar char="🞇"/>
            </a:pPr>
            <a:r>
              <a:rPr lang="en-US" sz="4000" b="1" dirty="0"/>
              <a:t>Name 4  powers Congress has.</a:t>
            </a:r>
            <a:endParaRPr sz="4000" b="1" dirty="0"/>
          </a:p>
        </p:txBody>
      </p:sp>
      <p:sp>
        <p:nvSpPr>
          <p:cNvPr id="420" name="Google Shape;420;p26"/>
          <p:cNvSpPr txBox="1">
            <a:spLocks noGrp="1"/>
          </p:cNvSpPr>
          <p:nvPr>
            <p:ph type="title"/>
          </p:nvPr>
        </p:nvSpPr>
        <p:spPr>
          <a:xfrm>
            <a:off x="4739833" y="1066801"/>
            <a:ext cx="3304572" cy="5334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1"/>
              </a:buClr>
              <a:buSzPts val="2800"/>
              <a:buFont typeface="Century Gothic"/>
              <a:buNone/>
            </a:pPr>
            <a:endParaRPr dirty="0"/>
          </a:p>
        </p:txBody>
      </p:sp>
      <p:sp>
        <p:nvSpPr>
          <p:cNvPr id="421" name="Google Shape;421;p26"/>
          <p:cNvSpPr txBox="1">
            <a:spLocks noGrp="1"/>
          </p:cNvSpPr>
          <p:nvPr>
            <p:ph type="body" idx="2"/>
          </p:nvPr>
        </p:nvSpPr>
        <p:spPr>
          <a:xfrm>
            <a:off x="4572000" y="1600200"/>
            <a:ext cx="4191000" cy="426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432"/>
              <a:buNone/>
            </a:pPr>
            <a:r>
              <a:rPr lang="en-US" sz="3200" b="1" dirty="0"/>
              <a:t>To tax,                 borrow money, regulate commerce, coin money,    establish post offices, create federal courts, declare war,            raise armed forces,       make laws</a:t>
            </a:r>
            <a:endParaRPr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21">
                                            <p:txEl>
                                              <p:pRg st="0" end="0"/>
                                            </p:txEl>
                                          </p:spTgt>
                                        </p:tgtEl>
                                        <p:attrNameLst>
                                          <p:attrName>style.visibility</p:attrName>
                                        </p:attrNameLst>
                                      </p:cBhvr>
                                      <p:to>
                                        <p:strVal val="visible"/>
                                      </p:to>
                                    </p:set>
                                    <p:anim calcmode="lin" valueType="num">
                                      <p:cBhvr additive="base">
                                        <p:cTn id="7" dur="500"/>
                                        <p:tgtEl>
                                          <p:spTgt spid="42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27"/>
          <p:cNvSpPr txBox="1">
            <a:spLocks noGrp="1"/>
          </p:cNvSpPr>
          <p:nvPr>
            <p:ph type="body" idx="1"/>
          </p:nvPr>
        </p:nvSpPr>
        <p:spPr>
          <a:xfrm>
            <a:off x="914400" y="609600"/>
            <a:ext cx="3321934" cy="5397661"/>
          </a:xfrm>
          <a:prstGeom prst="rect">
            <a:avLst/>
          </a:prstGeom>
          <a:noFill/>
          <a:ln>
            <a:noFill/>
          </a:ln>
        </p:spPr>
        <p:txBody>
          <a:bodyPr spcFirstLastPara="1" wrap="square" lIns="91425" tIns="45700" rIns="91425" bIns="45700" anchor="t" anchorCtr="0">
            <a:noAutofit/>
          </a:bodyPr>
          <a:lstStyle/>
          <a:p>
            <a:pPr marL="342900" lvl="0" indent="-274319" algn="l" rtl="0">
              <a:spcBef>
                <a:spcPts val="0"/>
              </a:spcBef>
              <a:spcAft>
                <a:spcPts val="0"/>
              </a:spcAft>
              <a:buSzPts val="3040"/>
              <a:buChar char="🞇"/>
            </a:pPr>
            <a:r>
              <a:rPr lang="en-US" sz="4000" b="1" dirty="0"/>
              <a:t>What powers are denied to Congress?</a:t>
            </a:r>
            <a:endParaRPr dirty="0"/>
          </a:p>
          <a:p>
            <a:pPr marL="68580" lvl="0" indent="0" algn="l" rtl="0">
              <a:spcBef>
                <a:spcPts val="800"/>
              </a:spcBef>
              <a:spcAft>
                <a:spcPts val="0"/>
              </a:spcAft>
              <a:buSzPts val="3040"/>
              <a:buNone/>
            </a:pPr>
            <a:endParaRPr sz="4000" b="1" dirty="0"/>
          </a:p>
          <a:p>
            <a:pPr marL="342900" lvl="0" indent="-274319" algn="l" rtl="0">
              <a:spcBef>
                <a:spcPts val="800"/>
              </a:spcBef>
              <a:spcAft>
                <a:spcPts val="0"/>
              </a:spcAft>
              <a:buSzPts val="3040"/>
              <a:buChar char="🞇"/>
            </a:pPr>
            <a:r>
              <a:rPr lang="en-US" sz="4000" b="1" dirty="0"/>
              <a:t>To the state?</a:t>
            </a:r>
            <a:endParaRPr sz="4000" b="1" dirty="0"/>
          </a:p>
        </p:txBody>
      </p:sp>
      <p:sp>
        <p:nvSpPr>
          <p:cNvPr id="427" name="Google Shape;427;p27"/>
          <p:cNvSpPr txBox="1">
            <a:spLocks noGrp="1"/>
          </p:cNvSpPr>
          <p:nvPr>
            <p:ph type="title"/>
          </p:nvPr>
        </p:nvSpPr>
        <p:spPr>
          <a:xfrm>
            <a:off x="4739833" y="838201"/>
            <a:ext cx="3304572" cy="457200"/>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chemeClr val="accent1"/>
              </a:buClr>
              <a:buSzPts val="2520"/>
              <a:buFont typeface="Century Gothic"/>
              <a:buNone/>
            </a:pPr>
            <a:endParaRPr sz="2520" dirty="0"/>
          </a:p>
        </p:txBody>
      </p:sp>
      <p:sp>
        <p:nvSpPr>
          <p:cNvPr id="428" name="Google Shape;428;p27"/>
          <p:cNvSpPr txBox="1">
            <a:spLocks noGrp="1"/>
          </p:cNvSpPr>
          <p:nvPr>
            <p:ph type="body" idx="2"/>
          </p:nvPr>
        </p:nvSpPr>
        <p:spPr>
          <a:xfrm>
            <a:off x="4572000" y="533400"/>
            <a:ext cx="4572000" cy="5715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24"/>
              <a:buNone/>
            </a:pPr>
            <a:r>
              <a:rPr lang="en-US" sz="2400" b="1" dirty="0"/>
              <a:t>Congress may not: suspend habeas corpus, illegally punish people, levy direct taxes, levy export taxes on goods from any state, show preference among states, take money illegally from the treasury, or confer titles of nobility,</a:t>
            </a:r>
            <a:endParaRPr sz="2400" b="1" dirty="0"/>
          </a:p>
          <a:p>
            <a:pPr marL="0" lvl="0" indent="0" algn="l" rtl="0">
              <a:spcBef>
                <a:spcPts val="480"/>
              </a:spcBef>
              <a:spcAft>
                <a:spcPts val="0"/>
              </a:spcAft>
              <a:buSzPts val="1824"/>
              <a:buNone/>
            </a:pPr>
            <a:r>
              <a:rPr lang="en-US" sz="2400" b="1" dirty="0"/>
              <a:t>States may not: use any powers listed in Article 1, Section 10 like</a:t>
            </a:r>
            <a:endParaRPr dirty="0"/>
          </a:p>
          <a:p>
            <a:pPr marL="0" lvl="0" indent="0" algn="l" rtl="0">
              <a:spcBef>
                <a:spcPts val="480"/>
              </a:spcBef>
              <a:spcAft>
                <a:spcPts val="0"/>
              </a:spcAft>
              <a:buSzPts val="1824"/>
              <a:buNone/>
            </a:pPr>
            <a:r>
              <a:rPr lang="en-US" sz="2400" b="1" dirty="0"/>
              <a:t>Enter into treaties on their own, coin money, illegally imprison people, levy taxes, or engage in war on their own.</a:t>
            </a:r>
            <a:endParaRPr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8">
                                            <p:txEl>
                                              <p:pRg st="0" end="0"/>
                                            </p:txEl>
                                          </p:spTgt>
                                        </p:tgtEl>
                                        <p:attrNameLst>
                                          <p:attrName>style.visibility</p:attrName>
                                        </p:attrNameLst>
                                      </p:cBhvr>
                                      <p:to>
                                        <p:strVal val="visible"/>
                                      </p:to>
                                    </p:set>
                                    <p:animEffect transition="in" filter="fade">
                                      <p:cBhvr>
                                        <p:cTn id="7" dur="2000"/>
                                        <p:tgtEl>
                                          <p:spTgt spid="4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8">
                                            <p:txEl>
                                              <p:pRg st="1" end="1"/>
                                            </p:txEl>
                                          </p:spTgt>
                                        </p:tgtEl>
                                        <p:attrNameLst>
                                          <p:attrName>style.visibility</p:attrName>
                                        </p:attrNameLst>
                                      </p:cBhvr>
                                      <p:to>
                                        <p:strVal val="visible"/>
                                      </p:to>
                                    </p:set>
                                    <p:animEffect transition="in" filter="fade">
                                      <p:cBhvr>
                                        <p:cTn id="12" dur="2000"/>
                                        <p:tgtEl>
                                          <p:spTgt spid="4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8">
                                            <p:txEl>
                                              <p:pRg st="2" end="2"/>
                                            </p:txEl>
                                          </p:spTgt>
                                        </p:tgtEl>
                                        <p:attrNameLst>
                                          <p:attrName>style.visibility</p:attrName>
                                        </p:attrNameLst>
                                      </p:cBhvr>
                                      <p:to>
                                        <p:strVal val="visible"/>
                                      </p:to>
                                    </p:set>
                                    <p:animEffect transition="in" filter="fade">
                                      <p:cBhvr>
                                        <p:cTn id="17" dur="2000"/>
                                        <p:tgtEl>
                                          <p:spTgt spid="4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
          <p:cNvSpPr txBox="1">
            <a:spLocks noGrp="1"/>
          </p:cNvSpPr>
          <p:nvPr>
            <p:ph type="title"/>
          </p:nvPr>
        </p:nvSpPr>
        <p:spPr>
          <a:xfrm>
            <a:off x="533400" y="1027664"/>
            <a:ext cx="8153400" cy="5296936"/>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4800"/>
              <a:buFont typeface="Century Gothic"/>
              <a:buNone/>
            </a:pPr>
            <a:r>
              <a:rPr lang="en-US" sz="4800" dirty="0">
                <a:solidFill>
                  <a:schemeClr val="dk1"/>
                </a:solidFill>
              </a:rPr>
              <a:t>The idea is</a:t>
            </a:r>
            <a:br>
              <a:rPr lang="en-US" sz="4800" dirty="0">
                <a:solidFill>
                  <a:schemeClr val="dk1"/>
                </a:solidFill>
              </a:rPr>
            </a:br>
            <a:r>
              <a:rPr lang="en-US" sz="4800" dirty="0">
                <a:solidFill>
                  <a:schemeClr val="dk1"/>
                </a:solidFill>
              </a:rPr>
              <a:t>that a </a:t>
            </a:r>
            <a:r>
              <a:rPr lang="en-US" sz="4800" u="sng" dirty="0">
                <a:solidFill>
                  <a:schemeClr val="dk1"/>
                </a:solidFill>
              </a:rPr>
              <a:t>living</a:t>
            </a:r>
            <a:r>
              <a:rPr lang="en-US" sz="4800" dirty="0">
                <a:solidFill>
                  <a:schemeClr val="dk1"/>
                </a:solidFill>
              </a:rPr>
              <a:t> </a:t>
            </a:r>
            <a:r>
              <a:rPr lang="en-US" sz="4800" u="sng" dirty="0">
                <a:solidFill>
                  <a:schemeClr val="dk1"/>
                </a:solidFill>
              </a:rPr>
              <a:t>document</a:t>
            </a:r>
            <a:r>
              <a:rPr lang="en-US" sz="4800" dirty="0">
                <a:solidFill>
                  <a:schemeClr val="dk1"/>
                </a:solidFill>
              </a:rPr>
              <a:t> should be </a:t>
            </a:r>
            <a:r>
              <a:rPr lang="en-US" sz="4800" b="1" dirty="0">
                <a:solidFill>
                  <a:schemeClr val="dk1"/>
                </a:solidFill>
              </a:rPr>
              <a:t>continuously updated </a:t>
            </a:r>
            <a:r>
              <a:rPr lang="en-US" sz="4800" dirty="0">
                <a:solidFill>
                  <a:schemeClr val="dk1"/>
                </a:solidFill>
              </a:rPr>
              <a:t>and </a:t>
            </a:r>
            <a:r>
              <a:rPr lang="en-US" sz="4800" b="1" dirty="0">
                <a:solidFill>
                  <a:schemeClr val="dk1"/>
                </a:solidFill>
              </a:rPr>
              <a:t>reinterpreted</a:t>
            </a:r>
            <a:r>
              <a:rPr lang="en-US" sz="4800" dirty="0">
                <a:solidFill>
                  <a:schemeClr val="dk1"/>
                </a:solidFill>
              </a:rPr>
              <a:t> </a:t>
            </a:r>
            <a:br>
              <a:rPr lang="en-US" sz="4800" dirty="0">
                <a:solidFill>
                  <a:schemeClr val="dk1"/>
                </a:solidFill>
              </a:rPr>
            </a:br>
            <a:r>
              <a:rPr lang="en-US" sz="4800" dirty="0">
                <a:solidFill>
                  <a:schemeClr val="dk1"/>
                </a:solidFill>
              </a:rPr>
              <a:t>based on the society and the changes in the cultural norms.</a:t>
            </a:r>
            <a:endParaRPr sz="4800" dirty="0">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28"/>
          <p:cNvSpPr txBox="1">
            <a:spLocks noGrp="1"/>
          </p:cNvSpPr>
          <p:nvPr>
            <p:ph type="body" idx="1"/>
          </p:nvPr>
        </p:nvSpPr>
        <p:spPr>
          <a:xfrm>
            <a:off x="990600" y="856527"/>
            <a:ext cx="3245734" cy="5150734"/>
          </a:xfrm>
          <a:prstGeom prst="rect">
            <a:avLst/>
          </a:prstGeom>
          <a:noFill/>
          <a:ln>
            <a:noFill/>
          </a:ln>
        </p:spPr>
        <p:txBody>
          <a:bodyPr spcFirstLastPara="1" wrap="square" lIns="91425" tIns="45700" rIns="91425" bIns="45700" anchor="t" anchorCtr="0">
            <a:normAutofit/>
          </a:bodyPr>
          <a:lstStyle/>
          <a:p>
            <a:pPr marL="342900" lvl="0" indent="-274319" algn="l" rtl="0">
              <a:spcBef>
                <a:spcPts val="0"/>
              </a:spcBef>
              <a:spcAft>
                <a:spcPts val="0"/>
              </a:spcAft>
              <a:buSzPts val="3040"/>
              <a:buChar char="🞇"/>
            </a:pPr>
            <a:r>
              <a:rPr lang="en-US" sz="4000" b="1" dirty="0"/>
              <a:t>What is the main function of the executive branch?</a:t>
            </a:r>
            <a:endParaRPr sz="4000" b="1" dirty="0"/>
          </a:p>
        </p:txBody>
      </p:sp>
      <p:sp>
        <p:nvSpPr>
          <p:cNvPr id="434" name="Google Shape;434;p28"/>
          <p:cNvSpPr txBox="1">
            <a:spLocks noGrp="1"/>
          </p:cNvSpPr>
          <p:nvPr>
            <p:ph type="title"/>
          </p:nvPr>
        </p:nvSpPr>
        <p:spPr>
          <a:xfrm>
            <a:off x="4739833" y="762001"/>
            <a:ext cx="3304572" cy="8382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1"/>
              </a:buClr>
              <a:buSzPts val="2800"/>
              <a:buFont typeface="Century Gothic"/>
              <a:buNone/>
            </a:pPr>
            <a:endParaRPr dirty="0"/>
          </a:p>
        </p:txBody>
      </p:sp>
      <p:sp>
        <p:nvSpPr>
          <p:cNvPr id="435" name="Google Shape;435;p28"/>
          <p:cNvSpPr txBox="1">
            <a:spLocks noGrp="1"/>
          </p:cNvSpPr>
          <p:nvPr>
            <p:ph type="body" idx="2"/>
          </p:nvPr>
        </p:nvSpPr>
        <p:spPr>
          <a:xfrm>
            <a:off x="4736592" y="2514600"/>
            <a:ext cx="3298784" cy="314029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3040"/>
              <a:buNone/>
            </a:pPr>
            <a:r>
              <a:rPr lang="en-US" sz="4000" b="1" dirty="0"/>
              <a:t>To carry out the laws made by Congress.</a:t>
            </a:r>
            <a:endParaRPr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5">
                                            <p:txEl>
                                              <p:pRg st="0" end="0"/>
                                            </p:txEl>
                                          </p:spTgt>
                                        </p:tgtEl>
                                        <p:attrNameLst>
                                          <p:attrName>style.visibility</p:attrName>
                                        </p:attrNameLst>
                                      </p:cBhvr>
                                      <p:to>
                                        <p:strVal val="visible"/>
                                      </p:to>
                                    </p:set>
                                    <p:anim calcmode="lin" valueType="num">
                                      <p:cBhvr additive="base">
                                        <p:cTn id="7" dur="500"/>
                                        <p:tgtEl>
                                          <p:spTgt spid="43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29"/>
          <p:cNvSpPr txBox="1">
            <a:spLocks noGrp="1"/>
          </p:cNvSpPr>
          <p:nvPr>
            <p:ph type="body" idx="1"/>
          </p:nvPr>
        </p:nvSpPr>
        <p:spPr>
          <a:xfrm>
            <a:off x="914400" y="856527"/>
            <a:ext cx="3321934" cy="5150734"/>
          </a:xfrm>
          <a:prstGeom prst="rect">
            <a:avLst/>
          </a:prstGeom>
          <a:noFill/>
          <a:ln>
            <a:noFill/>
          </a:ln>
        </p:spPr>
        <p:txBody>
          <a:bodyPr spcFirstLastPara="1" wrap="square" lIns="91425" tIns="45700" rIns="91425" bIns="45700" anchor="t" anchorCtr="0">
            <a:normAutofit/>
          </a:bodyPr>
          <a:lstStyle/>
          <a:p>
            <a:pPr marL="342900" lvl="0" indent="-274319" algn="l" rtl="0">
              <a:spcBef>
                <a:spcPts val="0"/>
              </a:spcBef>
              <a:spcAft>
                <a:spcPts val="0"/>
              </a:spcAft>
              <a:buSzPts val="3040"/>
              <a:buChar char="🞇"/>
            </a:pPr>
            <a:r>
              <a:rPr lang="en-US" sz="4000" b="1" dirty="0"/>
              <a:t>Who officially elects the president of the United States?</a:t>
            </a:r>
            <a:endParaRPr dirty="0"/>
          </a:p>
          <a:p>
            <a:pPr marL="342900" lvl="0" indent="-274319" algn="l" rtl="0">
              <a:spcBef>
                <a:spcPts val="800"/>
              </a:spcBef>
              <a:spcAft>
                <a:spcPts val="0"/>
              </a:spcAft>
              <a:buSzPts val="3040"/>
              <a:buChar char="🞇"/>
            </a:pPr>
            <a:r>
              <a:rPr lang="en-US" sz="4000" b="1" dirty="0"/>
              <a:t>Explain</a:t>
            </a:r>
            <a:endParaRPr sz="4000" b="1" dirty="0"/>
          </a:p>
        </p:txBody>
      </p:sp>
      <p:sp>
        <p:nvSpPr>
          <p:cNvPr id="441" name="Google Shape;441;p29"/>
          <p:cNvSpPr txBox="1">
            <a:spLocks noGrp="1"/>
          </p:cNvSpPr>
          <p:nvPr>
            <p:ph type="title"/>
          </p:nvPr>
        </p:nvSpPr>
        <p:spPr>
          <a:xfrm>
            <a:off x="4739833" y="914401"/>
            <a:ext cx="3304572" cy="5334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1"/>
              </a:buClr>
              <a:buSzPts val="2800"/>
              <a:buFont typeface="Century Gothic"/>
              <a:buNone/>
            </a:pPr>
            <a:endParaRPr dirty="0"/>
          </a:p>
        </p:txBody>
      </p:sp>
      <p:sp>
        <p:nvSpPr>
          <p:cNvPr id="442" name="Google Shape;442;p29"/>
          <p:cNvSpPr txBox="1">
            <a:spLocks noGrp="1"/>
          </p:cNvSpPr>
          <p:nvPr>
            <p:ph type="body" idx="2"/>
          </p:nvPr>
        </p:nvSpPr>
        <p:spPr>
          <a:xfrm>
            <a:off x="4572000" y="1752600"/>
            <a:ext cx="3463376" cy="39022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040"/>
              <a:buNone/>
            </a:pPr>
            <a:r>
              <a:rPr lang="en-US" sz="4000" b="1" dirty="0"/>
              <a:t>The electoral college, by vote of the states’ electors.</a:t>
            </a:r>
            <a:endParaRPr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30"/>
          <p:cNvSpPr txBox="1">
            <a:spLocks noGrp="1"/>
          </p:cNvSpPr>
          <p:nvPr>
            <p:ph type="body" idx="1"/>
          </p:nvPr>
        </p:nvSpPr>
        <p:spPr>
          <a:xfrm>
            <a:off x="990600" y="856527"/>
            <a:ext cx="3245734" cy="5150734"/>
          </a:xfrm>
          <a:prstGeom prst="rect">
            <a:avLst/>
          </a:prstGeom>
          <a:noFill/>
          <a:ln>
            <a:noFill/>
          </a:ln>
        </p:spPr>
        <p:txBody>
          <a:bodyPr spcFirstLastPara="1" wrap="square" lIns="91425" tIns="45700" rIns="91425" bIns="45700" anchor="t" anchorCtr="0">
            <a:normAutofit/>
          </a:bodyPr>
          <a:lstStyle/>
          <a:p>
            <a:pPr marL="342900" lvl="0" indent="-274319" algn="l" rtl="0">
              <a:spcBef>
                <a:spcPts val="0"/>
              </a:spcBef>
              <a:spcAft>
                <a:spcPts val="0"/>
              </a:spcAft>
              <a:buSzPts val="3040"/>
              <a:buChar char="🞇"/>
            </a:pPr>
            <a:r>
              <a:rPr lang="en-US" sz="4000" b="1" dirty="0"/>
              <a:t>How can the president lose his or her job before election time?</a:t>
            </a:r>
            <a:endParaRPr sz="4000" b="1" dirty="0"/>
          </a:p>
        </p:txBody>
      </p:sp>
      <p:sp>
        <p:nvSpPr>
          <p:cNvPr id="448" name="Google Shape;448;p30"/>
          <p:cNvSpPr txBox="1">
            <a:spLocks noGrp="1"/>
          </p:cNvSpPr>
          <p:nvPr>
            <p:ph type="title"/>
          </p:nvPr>
        </p:nvSpPr>
        <p:spPr>
          <a:xfrm>
            <a:off x="4739833" y="838201"/>
            <a:ext cx="3304572" cy="990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1"/>
              </a:buClr>
              <a:buSzPts val="2800"/>
              <a:buFont typeface="Century Gothic"/>
              <a:buNone/>
            </a:pPr>
            <a:endParaRPr dirty="0"/>
          </a:p>
        </p:txBody>
      </p:sp>
      <p:sp>
        <p:nvSpPr>
          <p:cNvPr id="449" name="Google Shape;449;p30"/>
          <p:cNvSpPr txBox="1">
            <a:spLocks noGrp="1"/>
          </p:cNvSpPr>
          <p:nvPr>
            <p:ph type="body" idx="2"/>
          </p:nvPr>
        </p:nvSpPr>
        <p:spPr>
          <a:xfrm>
            <a:off x="4572000" y="2743200"/>
            <a:ext cx="3463376" cy="29116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040"/>
              <a:buNone/>
            </a:pPr>
            <a:r>
              <a:rPr lang="en-US" sz="4000" b="1" dirty="0"/>
              <a:t>If convicted of a crime before election time</a:t>
            </a:r>
            <a:endParaRPr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9">
                                            <p:txEl>
                                              <p:pRg st="0" end="0"/>
                                            </p:txEl>
                                          </p:spTgt>
                                        </p:tgtEl>
                                        <p:attrNameLst>
                                          <p:attrName>style.visibility</p:attrName>
                                        </p:attrNameLst>
                                      </p:cBhvr>
                                      <p:to>
                                        <p:strVal val="visible"/>
                                      </p:to>
                                    </p:set>
                                    <p:animEffect transition="in" filter="fade">
                                      <p:cBhvr>
                                        <p:cTn id="7" dur="500"/>
                                        <p:tgtEl>
                                          <p:spTgt spid="4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31"/>
          <p:cNvSpPr txBox="1">
            <a:spLocks noGrp="1"/>
          </p:cNvSpPr>
          <p:nvPr>
            <p:ph type="body" idx="1"/>
          </p:nvPr>
        </p:nvSpPr>
        <p:spPr>
          <a:xfrm>
            <a:off x="838200" y="838200"/>
            <a:ext cx="3657600" cy="5169061"/>
          </a:xfrm>
          <a:prstGeom prst="rect">
            <a:avLst/>
          </a:prstGeom>
          <a:noFill/>
          <a:ln>
            <a:noFill/>
          </a:ln>
        </p:spPr>
        <p:txBody>
          <a:bodyPr spcFirstLastPara="1" wrap="square" lIns="91425" tIns="45700" rIns="91425" bIns="45700" anchor="t" anchorCtr="0">
            <a:normAutofit/>
          </a:bodyPr>
          <a:lstStyle/>
          <a:p>
            <a:pPr marL="342900" lvl="0" indent="-274319" algn="l" rtl="0">
              <a:spcBef>
                <a:spcPts val="0"/>
              </a:spcBef>
              <a:spcAft>
                <a:spcPts val="0"/>
              </a:spcAft>
              <a:buSzPts val="3040"/>
              <a:buChar char="🞇"/>
            </a:pPr>
            <a:r>
              <a:rPr lang="en-US" sz="4000" b="1" dirty="0"/>
              <a:t>How are the Supreme Court justices appointed?</a:t>
            </a:r>
            <a:endParaRPr sz="4000" b="1" dirty="0"/>
          </a:p>
        </p:txBody>
      </p:sp>
      <p:sp>
        <p:nvSpPr>
          <p:cNvPr id="455" name="Google Shape;455;p31"/>
          <p:cNvSpPr txBox="1">
            <a:spLocks noGrp="1"/>
          </p:cNvSpPr>
          <p:nvPr>
            <p:ph type="title"/>
          </p:nvPr>
        </p:nvSpPr>
        <p:spPr>
          <a:xfrm>
            <a:off x="4739833" y="1219201"/>
            <a:ext cx="3304572" cy="8382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1"/>
              </a:buClr>
              <a:buSzPts val="2800"/>
              <a:buFont typeface="Century Gothic"/>
              <a:buNone/>
            </a:pPr>
            <a:endParaRPr dirty="0"/>
          </a:p>
        </p:txBody>
      </p:sp>
      <p:sp>
        <p:nvSpPr>
          <p:cNvPr id="456" name="Google Shape;456;p31"/>
          <p:cNvSpPr txBox="1">
            <a:spLocks noGrp="1"/>
          </p:cNvSpPr>
          <p:nvPr>
            <p:ph type="body" idx="2"/>
          </p:nvPr>
        </p:nvSpPr>
        <p:spPr>
          <a:xfrm>
            <a:off x="4495800" y="2743200"/>
            <a:ext cx="3733800" cy="29116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736"/>
              <a:buNone/>
            </a:pPr>
            <a:r>
              <a:rPr lang="en-US" sz="3600" b="1" dirty="0"/>
              <a:t>The president nominates them; the senate approves them</a:t>
            </a:r>
            <a:endParaRPr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6">
                                            <p:txEl>
                                              <p:pRg st="0" end="0"/>
                                            </p:txEl>
                                          </p:spTgt>
                                        </p:tgtEl>
                                        <p:attrNameLst>
                                          <p:attrName>style.visibility</p:attrName>
                                        </p:attrNameLst>
                                      </p:cBhvr>
                                      <p:to>
                                        <p:strVal val="visible"/>
                                      </p:to>
                                    </p:set>
                                    <p:animEffect transition="in" filter="fade">
                                      <p:cBhvr>
                                        <p:cTn id="7" dur="2000"/>
                                        <p:tgtEl>
                                          <p:spTgt spid="4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32"/>
          <p:cNvSpPr txBox="1">
            <a:spLocks noGrp="1"/>
          </p:cNvSpPr>
          <p:nvPr>
            <p:ph type="body" idx="1"/>
          </p:nvPr>
        </p:nvSpPr>
        <p:spPr>
          <a:xfrm>
            <a:off x="304800" y="533400"/>
            <a:ext cx="4191000" cy="5473861"/>
          </a:xfrm>
          <a:prstGeom prst="rect">
            <a:avLst/>
          </a:prstGeom>
          <a:noFill/>
          <a:ln>
            <a:noFill/>
          </a:ln>
        </p:spPr>
        <p:txBody>
          <a:bodyPr spcFirstLastPara="1" wrap="square" lIns="91425" tIns="45700" rIns="91425" bIns="45700" anchor="t" anchorCtr="0">
            <a:noAutofit/>
          </a:bodyPr>
          <a:lstStyle/>
          <a:p>
            <a:pPr marL="342900" lvl="0" indent="-274320" algn="l" rtl="0">
              <a:spcBef>
                <a:spcPts val="0"/>
              </a:spcBef>
              <a:spcAft>
                <a:spcPts val="0"/>
              </a:spcAft>
              <a:buSzPts val="2736"/>
              <a:buChar char="🞇"/>
            </a:pPr>
            <a:r>
              <a:rPr lang="en-US" sz="3600" b="1" dirty="0"/>
              <a:t>What kind of cases go before the Supreme Court?</a:t>
            </a:r>
            <a:endParaRPr dirty="0"/>
          </a:p>
          <a:p>
            <a:pPr marL="68580" lvl="0" indent="0" algn="l" rtl="0">
              <a:spcBef>
                <a:spcPts val="720"/>
              </a:spcBef>
              <a:spcAft>
                <a:spcPts val="0"/>
              </a:spcAft>
              <a:buSzPts val="2736"/>
              <a:buNone/>
            </a:pPr>
            <a:endParaRPr sz="3600" b="1" dirty="0"/>
          </a:p>
          <a:p>
            <a:pPr marL="342900" lvl="0" indent="-274320" algn="l" rtl="0">
              <a:spcBef>
                <a:spcPts val="720"/>
              </a:spcBef>
              <a:spcAft>
                <a:spcPts val="0"/>
              </a:spcAft>
              <a:buSzPts val="2736"/>
              <a:buChar char="🞇"/>
            </a:pPr>
            <a:r>
              <a:rPr lang="en-US" sz="3600" b="1" dirty="0"/>
              <a:t>Why is the Court’s decision whether to hear a case important?</a:t>
            </a:r>
            <a:endParaRPr sz="3600" b="1" dirty="0"/>
          </a:p>
        </p:txBody>
      </p:sp>
      <p:sp>
        <p:nvSpPr>
          <p:cNvPr id="462" name="Google Shape;462;p32"/>
          <p:cNvSpPr txBox="1">
            <a:spLocks noGrp="1"/>
          </p:cNvSpPr>
          <p:nvPr>
            <p:ph type="title"/>
          </p:nvPr>
        </p:nvSpPr>
        <p:spPr>
          <a:xfrm>
            <a:off x="4739833" y="1066801"/>
            <a:ext cx="3304572" cy="10668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1"/>
              </a:buClr>
              <a:buSzPts val="2800"/>
              <a:buFont typeface="Century Gothic"/>
              <a:buNone/>
            </a:pPr>
            <a:endParaRPr dirty="0"/>
          </a:p>
        </p:txBody>
      </p:sp>
      <p:sp>
        <p:nvSpPr>
          <p:cNvPr id="463" name="Google Shape;463;p32"/>
          <p:cNvSpPr txBox="1">
            <a:spLocks noGrp="1"/>
          </p:cNvSpPr>
          <p:nvPr>
            <p:ph type="body" idx="2"/>
          </p:nvPr>
        </p:nvSpPr>
        <p:spPr>
          <a:xfrm>
            <a:off x="4572000" y="2209800"/>
            <a:ext cx="4572000" cy="34450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736"/>
              <a:buNone/>
            </a:pPr>
            <a:r>
              <a:rPr lang="en-US" sz="3600" b="1" dirty="0"/>
              <a:t>Those appealed from lower courts.</a:t>
            </a:r>
            <a:endParaRPr dirty="0"/>
          </a:p>
          <a:p>
            <a:pPr marL="0" lvl="0" indent="0" algn="l" rtl="0">
              <a:spcBef>
                <a:spcPts val="720"/>
              </a:spcBef>
              <a:spcAft>
                <a:spcPts val="0"/>
              </a:spcAft>
              <a:buSzPts val="2736"/>
              <a:buNone/>
            </a:pPr>
            <a:endParaRPr sz="3600" b="1" dirty="0"/>
          </a:p>
          <a:p>
            <a:pPr marL="0" lvl="0" indent="0" algn="l" rtl="0">
              <a:spcBef>
                <a:spcPts val="720"/>
              </a:spcBef>
              <a:spcAft>
                <a:spcPts val="0"/>
              </a:spcAft>
              <a:buSzPts val="2736"/>
              <a:buNone/>
            </a:pPr>
            <a:r>
              <a:rPr lang="en-US" sz="3600" b="1" dirty="0"/>
              <a:t>Not to hear a case means that the lower court ruling stands with no further appeal.</a:t>
            </a:r>
            <a:endParaRPr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3">
                                            <p:txEl>
                                              <p:pRg st="0" end="0"/>
                                            </p:txEl>
                                          </p:spTgt>
                                        </p:tgtEl>
                                        <p:attrNameLst>
                                          <p:attrName>style.visibility</p:attrName>
                                        </p:attrNameLst>
                                      </p:cBhvr>
                                      <p:to>
                                        <p:strVal val="visible"/>
                                      </p:to>
                                    </p:set>
                                    <p:anim calcmode="lin" valueType="num">
                                      <p:cBhvr additive="base">
                                        <p:cTn id="7" dur="500"/>
                                        <p:tgtEl>
                                          <p:spTgt spid="4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63">
                                            <p:txEl>
                                              <p:pRg st="1" end="1"/>
                                            </p:txEl>
                                          </p:spTgt>
                                        </p:tgtEl>
                                        <p:attrNameLst>
                                          <p:attrName>style.visibility</p:attrName>
                                        </p:attrNameLst>
                                      </p:cBhvr>
                                      <p:to>
                                        <p:strVal val="visible"/>
                                      </p:to>
                                    </p:set>
                                    <p:anim calcmode="lin" valueType="num">
                                      <p:cBhvr additive="base">
                                        <p:cTn id="12" dur="500"/>
                                        <p:tgtEl>
                                          <p:spTgt spid="46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63">
                                            <p:txEl>
                                              <p:pRg st="2" end="2"/>
                                            </p:txEl>
                                          </p:spTgt>
                                        </p:tgtEl>
                                        <p:attrNameLst>
                                          <p:attrName>style.visibility</p:attrName>
                                        </p:attrNameLst>
                                      </p:cBhvr>
                                      <p:to>
                                        <p:strVal val="visible"/>
                                      </p:to>
                                    </p:set>
                                    <p:anim calcmode="lin" valueType="num">
                                      <p:cBhvr additive="base">
                                        <p:cTn id="17" dur="500"/>
                                        <p:tgtEl>
                                          <p:spTgt spid="46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33"/>
          <p:cNvSpPr txBox="1">
            <a:spLocks noGrp="1"/>
          </p:cNvSpPr>
          <p:nvPr>
            <p:ph type="body" idx="1"/>
          </p:nvPr>
        </p:nvSpPr>
        <p:spPr>
          <a:xfrm>
            <a:off x="0" y="685800"/>
            <a:ext cx="4495800" cy="5321461"/>
          </a:xfrm>
          <a:prstGeom prst="rect">
            <a:avLst/>
          </a:prstGeom>
          <a:noFill/>
          <a:ln>
            <a:noFill/>
          </a:ln>
        </p:spPr>
        <p:txBody>
          <a:bodyPr spcFirstLastPara="1" wrap="square" lIns="91425" tIns="45700" rIns="91425" bIns="45700" anchor="t" anchorCtr="0">
            <a:noAutofit/>
          </a:bodyPr>
          <a:lstStyle/>
          <a:p>
            <a:pPr marL="342900" lvl="0" indent="-274320" algn="l" rtl="0">
              <a:spcBef>
                <a:spcPts val="0"/>
              </a:spcBef>
              <a:spcAft>
                <a:spcPts val="0"/>
              </a:spcAft>
              <a:buSzPts val="2736"/>
              <a:buChar char="🞇"/>
            </a:pPr>
            <a:r>
              <a:rPr lang="en-US" sz="3600" b="1" dirty="0"/>
              <a:t>To </a:t>
            </a:r>
            <a:r>
              <a:rPr lang="en-US" sz="3600" b="1" u="sng" dirty="0"/>
              <a:t>extradite</a:t>
            </a:r>
            <a:r>
              <a:rPr lang="en-US" sz="3600" b="1" dirty="0"/>
              <a:t> is to send a fugitive back to the state in which he or she is accused of committing a crime. </a:t>
            </a:r>
            <a:endParaRPr dirty="0"/>
          </a:p>
          <a:p>
            <a:pPr marL="342900" lvl="0" indent="-274320" algn="l" rtl="0">
              <a:spcBef>
                <a:spcPts val="720"/>
              </a:spcBef>
              <a:spcAft>
                <a:spcPts val="0"/>
              </a:spcAft>
              <a:buSzPts val="2736"/>
              <a:buChar char="🞇"/>
            </a:pPr>
            <a:r>
              <a:rPr lang="en-US" sz="3600" b="1" dirty="0"/>
              <a:t>How is this an example of relations among states?</a:t>
            </a:r>
            <a:endParaRPr sz="3600" b="1" dirty="0"/>
          </a:p>
        </p:txBody>
      </p:sp>
      <p:sp>
        <p:nvSpPr>
          <p:cNvPr id="469" name="Google Shape;469;p33"/>
          <p:cNvSpPr txBox="1">
            <a:spLocks noGrp="1"/>
          </p:cNvSpPr>
          <p:nvPr>
            <p:ph type="title"/>
          </p:nvPr>
        </p:nvSpPr>
        <p:spPr>
          <a:xfrm>
            <a:off x="4739833" y="609601"/>
            <a:ext cx="3304572" cy="6858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1"/>
              </a:buClr>
              <a:buSzPts val="2800"/>
              <a:buFont typeface="Century Gothic"/>
              <a:buNone/>
            </a:pPr>
            <a:endParaRPr dirty="0"/>
          </a:p>
        </p:txBody>
      </p:sp>
      <p:sp>
        <p:nvSpPr>
          <p:cNvPr id="470" name="Google Shape;470;p33"/>
          <p:cNvSpPr txBox="1">
            <a:spLocks noGrp="1"/>
          </p:cNvSpPr>
          <p:nvPr>
            <p:ph type="body" idx="2"/>
          </p:nvPr>
        </p:nvSpPr>
        <p:spPr>
          <a:xfrm>
            <a:off x="4736592" y="2667000"/>
            <a:ext cx="3493008" cy="29878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040"/>
              <a:buNone/>
            </a:pPr>
            <a:r>
              <a:rPr lang="en-US" sz="4000" b="1" dirty="0"/>
              <a:t>It </a:t>
            </a:r>
            <a:r>
              <a:rPr lang="en-US" sz="4000" b="1" u="sng" dirty="0"/>
              <a:t>exemplifies</a:t>
            </a:r>
            <a:r>
              <a:rPr lang="en-US" sz="4000" b="1" dirty="0"/>
              <a:t> cooperation  among the states</a:t>
            </a:r>
            <a:endParaRPr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0">
                                            <p:txEl>
                                              <p:pRg st="0" end="0"/>
                                            </p:txEl>
                                          </p:spTgt>
                                        </p:tgtEl>
                                        <p:attrNameLst>
                                          <p:attrName>style.visibility</p:attrName>
                                        </p:attrNameLst>
                                      </p:cBhvr>
                                      <p:to>
                                        <p:strVal val="visible"/>
                                      </p:to>
                                    </p:set>
                                    <p:animEffect transition="in" filter="fade">
                                      <p:cBhvr>
                                        <p:cTn id="7" dur="500"/>
                                        <p:tgtEl>
                                          <p:spTgt spid="4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34"/>
          <p:cNvSpPr txBox="1">
            <a:spLocks noGrp="1"/>
          </p:cNvSpPr>
          <p:nvPr>
            <p:ph type="body" idx="1"/>
          </p:nvPr>
        </p:nvSpPr>
        <p:spPr>
          <a:xfrm>
            <a:off x="304800" y="609600"/>
            <a:ext cx="4191000" cy="5638799"/>
          </a:xfrm>
          <a:prstGeom prst="rect">
            <a:avLst/>
          </a:prstGeom>
          <a:noFill/>
          <a:ln>
            <a:noFill/>
          </a:ln>
        </p:spPr>
        <p:txBody>
          <a:bodyPr spcFirstLastPara="1" wrap="square" lIns="91425" tIns="45700" rIns="91425" bIns="45700" anchor="t" anchorCtr="0">
            <a:noAutofit/>
          </a:bodyPr>
          <a:lstStyle/>
          <a:p>
            <a:pPr marL="342900" lvl="0" indent="-274320" algn="l" rtl="0">
              <a:spcBef>
                <a:spcPts val="0"/>
              </a:spcBef>
              <a:spcAft>
                <a:spcPts val="0"/>
              </a:spcAft>
              <a:buSzPts val="2736"/>
              <a:buChar char="🞇"/>
            </a:pPr>
            <a:r>
              <a:rPr lang="en-US" sz="3600" b="1" dirty="0"/>
              <a:t>How many states must ratify an amendment for it to become part of the Constitution?</a:t>
            </a:r>
            <a:endParaRPr dirty="0"/>
          </a:p>
          <a:p>
            <a:pPr marL="68580" lvl="0" indent="0" algn="l" rtl="0">
              <a:spcBef>
                <a:spcPts val="720"/>
              </a:spcBef>
              <a:spcAft>
                <a:spcPts val="0"/>
              </a:spcAft>
              <a:buSzPts val="2736"/>
              <a:buNone/>
            </a:pPr>
            <a:endParaRPr sz="3600" b="1" dirty="0"/>
          </a:p>
          <a:p>
            <a:pPr marL="342900" lvl="0" indent="-274320" algn="l" rtl="0">
              <a:spcBef>
                <a:spcPts val="720"/>
              </a:spcBef>
              <a:spcAft>
                <a:spcPts val="0"/>
              </a:spcAft>
              <a:buSzPts val="2736"/>
              <a:buChar char="🞇"/>
            </a:pPr>
            <a:r>
              <a:rPr lang="en-US" sz="3600" b="1" dirty="0"/>
              <a:t>Why do you think it takes that many?</a:t>
            </a:r>
            <a:endParaRPr sz="3600" b="1" dirty="0"/>
          </a:p>
        </p:txBody>
      </p:sp>
      <p:sp>
        <p:nvSpPr>
          <p:cNvPr id="476" name="Google Shape;476;p34"/>
          <p:cNvSpPr txBox="1">
            <a:spLocks noGrp="1"/>
          </p:cNvSpPr>
          <p:nvPr>
            <p:ph type="title"/>
          </p:nvPr>
        </p:nvSpPr>
        <p:spPr>
          <a:xfrm>
            <a:off x="4739833" y="685801"/>
            <a:ext cx="3304572" cy="10668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1"/>
              </a:buClr>
              <a:buSzPts val="2800"/>
              <a:buFont typeface="Century Gothic"/>
              <a:buNone/>
            </a:pPr>
            <a:endParaRPr dirty="0"/>
          </a:p>
        </p:txBody>
      </p:sp>
      <p:sp>
        <p:nvSpPr>
          <p:cNvPr id="477" name="Google Shape;477;p34"/>
          <p:cNvSpPr txBox="1">
            <a:spLocks noGrp="1"/>
          </p:cNvSpPr>
          <p:nvPr>
            <p:ph type="body" idx="2"/>
          </p:nvPr>
        </p:nvSpPr>
        <p:spPr>
          <a:xfrm>
            <a:off x="4572000" y="2286000"/>
            <a:ext cx="3733800" cy="3368898"/>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SzPts val="2584"/>
              <a:buNone/>
            </a:pPr>
            <a:r>
              <a:rPr lang="en-US" sz="3400" b="1" dirty="0"/>
              <a:t>3/4s of the state, or 38 states.</a:t>
            </a:r>
            <a:endParaRPr dirty="0"/>
          </a:p>
          <a:p>
            <a:pPr marL="0" lvl="0" indent="0" algn="l" rtl="0">
              <a:lnSpc>
                <a:spcPct val="80000"/>
              </a:lnSpc>
              <a:spcBef>
                <a:spcPts val="680"/>
              </a:spcBef>
              <a:spcAft>
                <a:spcPts val="0"/>
              </a:spcAft>
              <a:buSzPts val="2584"/>
              <a:buNone/>
            </a:pPr>
            <a:endParaRPr sz="3400" b="1" dirty="0"/>
          </a:p>
          <a:p>
            <a:pPr marL="0" lvl="0" indent="0" algn="l" rtl="0">
              <a:lnSpc>
                <a:spcPct val="80000"/>
              </a:lnSpc>
              <a:spcBef>
                <a:spcPts val="680"/>
              </a:spcBef>
              <a:spcAft>
                <a:spcPts val="0"/>
              </a:spcAft>
              <a:buSzPts val="2584"/>
              <a:buNone/>
            </a:pPr>
            <a:r>
              <a:rPr lang="en-US" sz="3400" b="1" dirty="0"/>
              <a:t>Because it’s serious nature and majority rules </a:t>
            </a:r>
            <a:endParaRPr sz="3400" b="1" dirty="0"/>
          </a:p>
          <a:p>
            <a:pPr marL="0" lvl="0" indent="0" algn="l" rtl="0">
              <a:lnSpc>
                <a:spcPct val="80000"/>
              </a:lnSpc>
              <a:spcBef>
                <a:spcPts val="272"/>
              </a:spcBef>
              <a:spcAft>
                <a:spcPts val="0"/>
              </a:spcAft>
              <a:buSzPts val="1034"/>
              <a:buNone/>
            </a:pPr>
            <a:endParaRPr sz="136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35"/>
          <p:cNvSpPr txBox="1">
            <a:spLocks noGrp="1"/>
          </p:cNvSpPr>
          <p:nvPr>
            <p:ph type="body" idx="1"/>
          </p:nvPr>
        </p:nvSpPr>
        <p:spPr>
          <a:xfrm>
            <a:off x="609600" y="838200"/>
            <a:ext cx="3886200" cy="5169061"/>
          </a:xfrm>
          <a:prstGeom prst="rect">
            <a:avLst/>
          </a:prstGeom>
          <a:noFill/>
          <a:ln>
            <a:noFill/>
          </a:ln>
        </p:spPr>
        <p:txBody>
          <a:bodyPr spcFirstLastPara="1" wrap="square" lIns="91425" tIns="45700" rIns="91425" bIns="45700" anchor="t" anchorCtr="0">
            <a:normAutofit/>
          </a:bodyPr>
          <a:lstStyle/>
          <a:p>
            <a:pPr marL="342900" lvl="0" indent="-274319" algn="l" rtl="0">
              <a:spcBef>
                <a:spcPts val="0"/>
              </a:spcBef>
              <a:spcAft>
                <a:spcPts val="0"/>
              </a:spcAft>
              <a:buSzPts val="3040"/>
              <a:buChar char="🞇"/>
            </a:pPr>
            <a:r>
              <a:rPr lang="en-US" sz="4000" b="1" dirty="0"/>
              <a:t>How does Article 6 establish the supremacy of the Constitution?</a:t>
            </a:r>
            <a:endParaRPr sz="4000" b="1" dirty="0"/>
          </a:p>
        </p:txBody>
      </p:sp>
      <p:sp>
        <p:nvSpPr>
          <p:cNvPr id="483" name="Google Shape;483;p35"/>
          <p:cNvSpPr txBox="1">
            <a:spLocks noGrp="1"/>
          </p:cNvSpPr>
          <p:nvPr>
            <p:ph type="title"/>
          </p:nvPr>
        </p:nvSpPr>
        <p:spPr>
          <a:xfrm>
            <a:off x="4739833" y="914401"/>
            <a:ext cx="3304572"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1"/>
              </a:buClr>
              <a:buSzPts val="2800"/>
              <a:buFont typeface="Century Gothic"/>
              <a:buNone/>
            </a:pPr>
            <a:endParaRPr dirty="0"/>
          </a:p>
        </p:txBody>
      </p:sp>
      <p:sp>
        <p:nvSpPr>
          <p:cNvPr id="484" name="Google Shape;484;p35"/>
          <p:cNvSpPr txBox="1">
            <a:spLocks noGrp="1"/>
          </p:cNvSpPr>
          <p:nvPr>
            <p:ph type="body" idx="2"/>
          </p:nvPr>
        </p:nvSpPr>
        <p:spPr>
          <a:xfrm>
            <a:off x="4572000" y="2286000"/>
            <a:ext cx="4419600" cy="4191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531"/>
              <a:buNone/>
            </a:pPr>
            <a:r>
              <a:rPr lang="en-US" sz="3330" b="1" dirty="0"/>
              <a:t>It makes the Constitution the supreme law of the land. </a:t>
            </a:r>
            <a:endParaRPr sz="3330" b="1" dirty="0"/>
          </a:p>
          <a:p>
            <a:pPr marL="0" lvl="0" indent="0" algn="l" rtl="0">
              <a:lnSpc>
                <a:spcPct val="90000"/>
              </a:lnSpc>
              <a:spcBef>
                <a:spcPts val="666"/>
              </a:spcBef>
              <a:spcAft>
                <a:spcPts val="0"/>
              </a:spcAft>
              <a:buSzPts val="2531"/>
              <a:buNone/>
            </a:pPr>
            <a:r>
              <a:rPr lang="en-US" sz="3330" b="1" dirty="0"/>
              <a:t>All laws at every level of government are bound to uphold the Constitution.</a:t>
            </a:r>
            <a:endParaRPr dirty="0"/>
          </a:p>
          <a:p>
            <a:pPr marL="0" lvl="0" indent="0" algn="l" rtl="0">
              <a:lnSpc>
                <a:spcPct val="90000"/>
              </a:lnSpc>
              <a:spcBef>
                <a:spcPts val="296"/>
              </a:spcBef>
              <a:spcAft>
                <a:spcPts val="0"/>
              </a:spcAft>
              <a:buSzPts val="1125"/>
              <a:buNone/>
            </a:pPr>
            <a:endParaRPr sz="148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4">
                                            <p:txEl>
                                              <p:pRg st="0" end="0"/>
                                            </p:txEl>
                                          </p:spTgt>
                                        </p:tgtEl>
                                        <p:attrNameLst>
                                          <p:attrName>style.visibility</p:attrName>
                                        </p:attrNameLst>
                                      </p:cBhvr>
                                      <p:to>
                                        <p:strVal val="visible"/>
                                      </p:to>
                                    </p:set>
                                    <p:animEffect transition="in" filter="fade">
                                      <p:cBhvr>
                                        <p:cTn id="7" dur="2000"/>
                                        <p:tgtEl>
                                          <p:spTgt spid="4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4">
                                            <p:txEl>
                                              <p:pRg st="1" end="1"/>
                                            </p:txEl>
                                          </p:spTgt>
                                        </p:tgtEl>
                                        <p:attrNameLst>
                                          <p:attrName>style.visibility</p:attrName>
                                        </p:attrNameLst>
                                      </p:cBhvr>
                                      <p:to>
                                        <p:strVal val="visible"/>
                                      </p:to>
                                    </p:set>
                                    <p:animEffect transition="in" filter="fade">
                                      <p:cBhvr>
                                        <p:cTn id="12" dur="2000"/>
                                        <p:tgtEl>
                                          <p:spTgt spid="48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4">
                                            <p:txEl>
                                              <p:pRg st="2" end="2"/>
                                            </p:txEl>
                                          </p:spTgt>
                                        </p:tgtEl>
                                        <p:attrNameLst>
                                          <p:attrName>style.visibility</p:attrName>
                                        </p:attrNameLst>
                                      </p:cBhvr>
                                      <p:to>
                                        <p:strVal val="visible"/>
                                      </p:to>
                                    </p:set>
                                    <p:animEffect transition="in" filter="fade">
                                      <p:cBhvr>
                                        <p:cTn id="17" dur="2000"/>
                                        <p:tgtEl>
                                          <p:spTgt spid="48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
          <p:cNvSpPr txBox="1">
            <a:spLocks noGrp="1"/>
          </p:cNvSpPr>
          <p:nvPr>
            <p:ph type="title"/>
          </p:nvPr>
        </p:nvSpPr>
        <p:spPr>
          <a:xfrm>
            <a:off x="533400" y="381001"/>
            <a:ext cx="8001000" cy="3886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4400"/>
              <a:buFont typeface="Century Gothic"/>
              <a:buNone/>
            </a:pPr>
            <a:r>
              <a:rPr lang="en-US" sz="4400" dirty="0">
                <a:solidFill>
                  <a:schemeClr val="dk1"/>
                </a:solidFill>
              </a:rPr>
              <a:t>“</a:t>
            </a:r>
            <a:r>
              <a:rPr lang="en-US" sz="4400" i="1" dirty="0">
                <a:solidFill>
                  <a:schemeClr val="dk1"/>
                </a:solidFill>
              </a:rPr>
              <a:t>The </a:t>
            </a:r>
            <a:r>
              <a:rPr lang="en-US" sz="4400" b="1" i="1" dirty="0">
                <a:solidFill>
                  <a:schemeClr val="dk1"/>
                </a:solidFill>
              </a:rPr>
              <a:t>Constitution</a:t>
            </a:r>
            <a:r>
              <a:rPr lang="en-US" sz="4400" i="1" dirty="0">
                <a:solidFill>
                  <a:schemeClr val="dk1"/>
                </a:solidFill>
              </a:rPr>
              <a:t> was not made to fit us like a straightjacket. In its elasticity lies its chief greatness.” </a:t>
            </a:r>
            <a:br>
              <a:rPr lang="en-US" sz="4400" i="1" dirty="0">
                <a:solidFill>
                  <a:schemeClr val="dk1"/>
                </a:solidFill>
              </a:rPr>
            </a:br>
            <a:r>
              <a:rPr lang="en-US" sz="4400" dirty="0">
                <a:solidFill>
                  <a:schemeClr val="dk1"/>
                </a:solidFill>
              </a:rPr>
              <a:t>        </a:t>
            </a:r>
            <a:r>
              <a:rPr lang="en-US" dirty="0">
                <a:solidFill>
                  <a:schemeClr val="dk1"/>
                </a:solidFill>
              </a:rPr>
              <a:t>President Woodrow Wilson</a:t>
            </a:r>
            <a:endParaRPr dirty="0">
              <a:solidFill>
                <a:schemeClr val="dk1"/>
              </a:solidFill>
            </a:endParaRPr>
          </a:p>
        </p:txBody>
      </p:sp>
      <p:pic>
        <p:nvPicPr>
          <p:cNvPr id="272" name="Google Shape;272;p4"/>
          <p:cNvPicPr preferRelativeResize="0"/>
          <p:nvPr/>
        </p:nvPicPr>
        <p:blipFill rotWithShape="1">
          <a:blip r:embed="rId3">
            <a:alphaModFix/>
          </a:blip>
          <a:srcRect/>
          <a:stretch/>
        </p:blipFill>
        <p:spPr>
          <a:xfrm>
            <a:off x="2286000" y="4466359"/>
            <a:ext cx="4286250" cy="2419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5"/>
          <p:cNvSpPr txBox="1">
            <a:spLocks noGrp="1"/>
          </p:cNvSpPr>
          <p:nvPr>
            <p:ph type="ctrTitle"/>
          </p:nvPr>
        </p:nvSpPr>
        <p:spPr>
          <a:xfrm>
            <a:off x="4572000" y="2209800"/>
            <a:ext cx="3657599" cy="2209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4800"/>
              <a:buFont typeface="Century Gothic"/>
              <a:buNone/>
            </a:pPr>
            <a:r>
              <a:rPr lang="en-US" sz="4800" b="1" dirty="0"/>
              <a:t>American Revolution</a:t>
            </a:r>
            <a:endParaRPr sz="4800" b="1" dirty="0"/>
          </a:p>
        </p:txBody>
      </p:sp>
      <p:sp>
        <p:nvSpPr>
          <p:cNvPr id="278" name="Google Shape;278;p5"/>
          <p:cNvSpPr txBox="1">
            <a:spLocks noGrp="1"/>
          </p:cNvSpPr>
          <p:nvPr>
            <p:ph type="subTitle" idx="1"/>
          </p:nvPr>
        </p:nvSpPr>
        <p:spPr>
          <a:xfrm>
            <a:off x="0" y="535775"/>
            <a:ext cx="4572000" cy="5712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736"/>
              <a:buNone/>
            </a:pPr>
            <a:r>
              <a:rPr lang="en-US" sz="3600" b="1" dirty="0"/>
              <a:t>King of England, colonies, </a:t>
            </a:r>
            <a:endParaRPr dirty="0"/>
          </a:p>
          <a:p>
            <a:pPr marL="0" lvl="0" indent="0" algn="l" rtl="0">
              <a:spcBef>
                <a:spcPts val="720"/>
              </a:spcBef>
              <a:spcAft>
                <a:spcPts val="0"/>
              </a:spcAft>
              <a:buSzPts val="2736"/>
              <a:buNone/>
            </a:pPr>
            <a:r>
              <a:rPr lang="en-US" sz="3600" b="1" dirty="0"/>
              <a:t>money, taxation, fought for independence 1776, free from British rule, created new</a:t>
            </a:r>
            <a:r>
              <a:rPr lang="en-US" dirty="0"/>
              <a:t> </a:t>
            </a:r>
            <a:r>
              <a:rPr lang="en-US" sz="3600" b="1" dirty="0"/>
              <a:t>rules and regulations for a stronger gov.</a:t>
            </a:r>
            <a:endParaRPr sz="36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6"/>
          <p:cNvSpPr txBox="1">
            <a:spLocks noGrp="1"/>
          </p:cNvSpPr>
          <p:nvPr>
            <p:ph type="title"/>
          </p:nvPr>
        </p:nvSpPr>
        <p:spPr>
          <a:xfrm>
            <a:off x="685800" y="762000"/>
            <a:ext cx="8001000" cy="5410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4400"/>
              <a:buFont typeface="Century Gothic"/>
              <a:buNone/>
            </a:pPr>
            <a:r>
              <a:rPr lang="en-US" sz="4400" b="1" u="sng" dirty="0">
                <a:solidFill>
                  <a:schemeClr val="dk1"/>
                </a:solidFill>
              </a:rPr>
              <a:t>Philadelphia 1787:</a:t>
            </a:r>
            <a:r>
              <a:rPr lang="en-US" sz="4400" dirty="0">
                <a:solidFill>
                  <a:schemeClr val="dk1"/>
                </a:solidFill>
              </a:rPr>
              <a:t/>
            </a:r>
            <a:br>
              <a:rPr lang="en-US" sz="4400" dirty="0">
                <a:solidFill>
                  <a:schemeClr val="dk1"/>
                </a:solidFill>
              </a:rPr>
            </a:br>
            <a:r>
              <a:rPr lang="en-US" sz="4400" dirty="0">
                <a:solidFill>
                  <a:schemeClr val="dk1"/>
                </a:solidFill>
              </a:rPr>
              <a:t>a meeting of delegates was held to </a:t>
            </a:r>
            <a:r>
              <a:rPr lang="en-US" sz="4400" b="1" dirty="0">
                <a:solidFill>
                  <a:schemeClr val="dk1"/>
                </a:solidFill>
              </a:rPr>
              <a:t>amend</a:t>
            </a:r>
            <a:r>
              <a:rPr lang="en-US" sz="4400" dirty="0">
                <a:solidFill>
                  <a:schemeClr val="dk1"/>
                </a:solidFill>
              </a:rPr>
              <a:t> the </a:t>
            </a:r>
            <a:br>
              <a:rPr lang="en-US" sz="4400" dirty="0">
                <a:solidFill>
                  <a:schemeClr val="dk1"/>
                </a:solidFill>
              </a:rPr>
            </a:br>
            <a:r>
              <a:rPr lang="en-US" sz="4400" u="sng" dirty="0">
                <a:solidFill>
                  <a:schemeClr val="dk1"/>
                </a:solidFill>
              </a:rPr>
              <a:t>Articles of Confederation</a:t>
            </a:r>
            <a:r>
              <a:rPr lang="en-US" sz="4400" dirty="0">
                <a:solidFill>
                  <a:schemeClr val="dk1"/>
                </a:solidFill>
              </a:rPr>
              <a:t>. </a:t>
            </a:r>
            <a:br>
              <a:rPr lang="en-US" sz="4400" dirty="0">
                <a:solidFill>
                  <a:schemeClr val="dk1"/>
                </a:solidFill>
              </a:rPr>
            </a:br>
            <a:r>
              <a:rPr lang="en-US" sz="4400" dirty="0">
                <a:solidFill>
                  <a:schemeClr val="dk1"/>
                </a:solidFill>
              </a:rPr>
              <a:t/>
            </a:r>
            <a:br>
              <a:rPr lang="en-US" sz="4400" dirty="0">
                <a:solidFill>
                  <a:schemeClr val="dk1"/>
                </a:solidFill>
              </a:rPr>
            </a:br>
            <a:r>
              <a:rPr lang="en-US" sz="4400" dirty="0">
                <a:solidFill>
                  <a:schemeClr val="dk1"/>
                </a:solidFill>
              </a:rPr>
              <a:t>These “</a:t>
            </a:r>
            <a:r>
              <a:rPr lang="en-US" sz="4400" b="1" dirty="0">
                <a:solidFill>
                  <a:schemeClr val="dk1"/>
                </a:solidFill>
              </a:rPr>
              <a:t>framers</a:t>
            </a:r>
            <a:r>
              <a:rPr lang="en-US" sz="4400" dirty="0">
                <a:solidFill>
                  <a:schemeClr val="dk1"/>
                </a:solidFill>
              </a:rPr>
              <a:t>” chose to write an entirely new constitution for the US.</a:t>
            </a:r>
            <a:endParaRPr sz="4400" dirty="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7"/>
          <p:cNvSpPr txBox="1">
            <a:spLocks noGrp="1"/>
          </p:cNvSpPr>
          <p:nvPr>
            <p:ph type="title"/>
          </p:nvPr>
        </p:nvSpPr>
        <p:spPr>
          <a:xfrm>
            <a:off x="533400" y="381000"/>
            <a:ext cx="8153400" cy="32766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4000"/>
              <a:buFont typeface="Century Gothic"/>
              <a:buNone/>
            </a:pPr>
            <a:r>
              <a:rPr lang="en-US" dirty="0">
                <a:solidFill>
                  <a:schemeClr val="dk1"/>
                </a:solidFill>
              </a:rPr>
              <a:t>The </a:t>
            </a:r>
            <a:r>
              <a:rPr lang="en-US" b="1" dirty="0">
                <a:solidFill>
                  <a:schemeClr val="dk1"/>
                </a:solidFill>
              </a:rPr>
              <a:t>US Constitution </a:t>
            </a:r>
            <a:r>
              <a:rPr lang="en-US" dirty="0">
                <a:solidFill>
                  <a:schemeClr val="dk1"/>
                </a:solidFill>
              </a:rPr>
              <a:t>was adopted by the </a:t>
            </a:r>
            <a:br>
              <a:rPr lang="en-US" dirty="0">
                <a:solidFill>
                  <a:schemeClr val="dk1"/>
                </a:solidFill>
              </a:rPr>
            </a:br>
            <a:r>
              <a:rPr lang="en-US" dirty="0">
                <a:solidFill>
                  <a:schemeClr val="dk1"/>
                </a:solidFill>
              </a:rPr>
              <a:t>Constitutional Convention </a:t>
            </a:r>
            <a:br>
              <a:rPr lang="en-US" dirty="0">
                <a:solidFill>
                  <a:schemeClr val="dk1"/>
                </a:solidFill>
              </a:rPr>
            </a:br>
            <a:r>
              <a:rPr lang="en-US" dirty="0">
                <a:solidFill>
                  <a:schemeClr val="dk1"/>
                </a:solidFill>
              </a:rPr>
              <a:t>in 1787 as </a:t>
            </a:r>
            <a:br>
              <a:rPr lang="en-US" dirty="0">
                <a:solidFill>
                  <a:schemeClr val="dk1"/>
                </a:solidFill>
              </a:rPr>
            </a:br>
            <a:r>
              <a:rPr lang="en-US" b="1" dirty="0">
                <a:solidFill>
                  <a:schemeClr val="dk1"/>
                </a:solidFill>
              </a:rPr>
              <a:t>the Ultimate Law </a:t>
            </a:r>
            <a:r>
              <a:rPr lang="en-US" dirty="0">
                <a:solidFill>
                  <a:schemeClr val="dk1"/>
                </a:solidFill>
              </a:rPr>
              <a:t>of the U.S.</a:t>
            </a:r>
            <a:endParaRPr dirty="0"/>
          </a:p>
        </p:txBody>
      </p:sp>
      <p:pic>
        <p:nvPicPr>
          <p:cNvPr id="289" name="Google Shape;289;p7"/>
          <p:cNvPicPr preferRelativeResize="0"/>
          <p:nvPr/>
        </p:nvPicPr>
        <p:blipFill rotWithShape="1">
          <a:blip r:embed="rId3">
            <a:alphaModFix/>
          </a:blip>
          <a:srcRect/>
          <a:stretch/>
        </p:blipFill>
        <p:spPr>
          <a:xfrm>
            <a:off x="1752600" y="3581400"/>
            <a:ext cx="5227442" cy="347472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8"/>
          <p:cNvSpPr txBox="1">
            <a:spLocks noGrp="1"/>
          </p:cNvSpPr>
          <p:nvPr>
            <p:ph type="title"/>
          </p:nvPr>
        </p:nvSpPr>
        <p:spPr>
          <a:xfrm>
            <a:off x="533400" y="457200"/>
            <a:ext cx="8153400" cy="1713464"/>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4400"/>
              <a:buFont typeface="Century Gothic"/>
              <a:buNone/>
            </a:pPr>
            <a:r>
              <a:rPr lang="en-US" sz="4400" b="1" u="sng" dirty="0">
                <a:solidFill>
                  <a:schemeClr val="dk1"/>
                </a:solidFill>
              </a:rPr>
              <a:t>5 Purposes of the Constitution</a:t>
            </a:r>
            <a:endParaRPr sz="4400" b="1" u="sng" dirty="0">
              <a:solidFill>
                <a:schemeClr val="dk1"/>
              </a:solidFill>
            </a:endParaRPr>
          </a:p>
        </p:txBody>
      </p:sp>
      <p:sp>
        <p:nvSpPr>
          <p:cNvPr id="295" name="Google Shape;295;p8"/>
          <p:cNvSpPr txBox="1">
            <a:spLocks noGrp="1"/>
          </p:cNvSpPr>
          <p:nvPr>
            <p:ph type="body" idx="1"/>
          </p:nvPr>
        </p:nvSpPr>
        <p:spPr>
          <a:xfrm>
            <a:off x="457200" y="2323652"/>
            <a:ext cx="8229600" cy="3924748"/>
          </a:xfrm>
          <a:prstGeom prst="rect">
            <a:avLst/>
          </a:prstGeom>
          <a:noFill/>
          <a:ln>
            <a:noFill/>
          </a:ln>
        </p:spPr>
        <p:txBody>
          <a:bodyPr spcFirstLastPara="1" wrap="square" lIns="91425" tIns="45700" rIns="91425" bIns="45700" anchor="t" anchorCtr="0">
            <a:normAutofit/>
          </a:bodyPr>
          <a:lstStyle/>
          <a:p>
            <a:pPr marL="342900" lvl="0" indent="-274319" algn="l" rtl="0">
              <a:spcBef>
                <a:spcPts val="0"/>
              </a:spcBef>
              <a:spcAft>
                <a:spcPts val="0"/>
              </a:spcAft>
              <a:buSzPts val="2812"/>
              <a:buChar char="🞇"/>
            </a:pPr>
            <a:r>
              <a:rPr lang="en-US" sz="3700" dirty="0"/>
              <a:t>1. Establish Legitimacy</a:t>
            </a:r>
            <a:endParaRPr dirty="0"/>
          </a:p>
          <a:p>
            <a:pPr marL="342900" lvl="0" indent="-274319" algn="l" rtl="0">
              <a:spcBef>
                <a:spcPts val="740"/>
              </a:spcBef>
              <a:spcAft>
                <a:spcPts val="0"/>
              </a:spcAft>
              <a:buSzPts val="2812"/>
              <a:buChar char="🞇"/>
            </a:pPr>
            <a:r>
              <a:rPr lang="en-US" sz="3700" dirty="0"/>
              <a:t>2. Create Appropriate Structures</a:t>
            </a:r>
            <a:endParaRPr dirty="0"/>
          </a:p>
          <a:p>
            <a:pPr marL="342900" lvl="0" indent="-274319" algn="l" rtl="0">
              <a:spcBef>
                <a:spcPts val="740"/>
              </a:spcBef>
              <a:spcAft>
                <a:spcPts val="0"/>
              </a:spcAft>
              <a:buSzPts val="2812"/>
              <a:buChar char="🞇"/>
            </a:pPr>
            <a:r>
              <a:rPr lang="en-US" sz="3700" dirty="0"/>
              <a:t>3. Describe and Distribute Power</a:t>
            </a:r>
            <a:endParaRPr dirty="0"/>
          </a:p>
          <a:p>
            <a:pPr marL="342900" lvl="0" indent="-274319" algn="l" rtl="0">
              <a:spcBef>
                <a:spcPts val="740"/>
              </a:spcBef>
              <a:spcAft>
                <a:spcPts val="0"/>
              </a:spcAft>
              <a:buSzPts val="2812"/>
              <a:buChar char="🞇"/>
            </a:pPr>
            <a:r>
              <a:rPr lang="en-US" sz="3700" dirty="0"/>
              <a:t>4. Limit Government Powers</a:t>
            </a:r>
            <a:endParaRPr sz="3700" dirty="0"/>
          </a:p>
          <a:p>
            <a:pPr marL="342900" lvl="0" indent="-274319" algn="l" rtl="0">
              <a:spcBef>
                <a:spcPts val="740"/>
              </a:spcBef>
              <a:spcAft>
                <a:spcPts val="0"/>
              </a:spcAft>
              <a:buSzPts val="2812"/>
              <a:buChar char="🞇"/>
            </a:pPr>
            <a:r>
              <a:rPr lang="en-US" sz="3700" dirty="0"/>
              <a:t>5. Allow For Change</a:t>
            </a:r>
            <a:endParaRPr dirty="0"/>
          </a:p>
          <a:p>
            <a:pPr marL="342900" lvl="0" indent="-131470" algn="l" rtl="0">
              <a:spcBef>
                <a:spcPts val="592"/>
              </a:spcBef>
              <a:spcAft>
                <a:spcPts val="0"/>
              </a:spcAft>
              <a:buSzPts val="2250"/>
              <a:buNone/>
            </a:pPr>
            <a:endParaRPr sz="296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9"/>
          <p:cNvSpPr txBox="1">
            <a:spLocks noGrp="1"/>
          </p:cNvSpPr>
          <p:nvPr>
            <p:ph type="title"/>
          </p:nvPr>
        </p:nvSpPr>
        <p:spPr>
          <a:xfrm>
            <a:off x="533400" y="762000"/>
            <a:ext cx="7534834" cy="11430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4000"/>
              <a:buFont typeface="Century Gothic"/>
              <a:buNone/>
            </a:pPr>
            <a:r>
              <a:rPr lang="en-US" b="1" dirty="0">
                <a:solidFill>
                  <a:schemeClr val="dk1"/>
                </a:solidFill>
              </a:rPr>
              <a:t>1. </a:t>
            </a:r>
            <a:r>
              <a:rPr lang="en-US" b="1" u="sng" dirty="0">
                <a:solidFill>
                  <a:schemeClr val="dk1"/>
                </a:solidFill>
              </a:rPr>
              <a:t>Establish Legitimacy</a:t>
            </a:r>
            <a:endParaRPr dirty="0"/>
          </a:p>
        </p:txBody>
      </p:sp>
      <p:sp>
        <p:nvSpPr>
          <p:cNvPr id="301" name="Google Shape;301;p9"/>
          <p:cNvSpPr txBox="1">
            <a:spLocks noGrp="1"/>
          </p:cNvSpPr>
          <p:nvPr>
            <p:ph type="body" idx="1"/>
          </p:nvPr>
        </p:nvSpPr>
        <p:spPr>
          <a:xfrm>
            <a:off x="381000" y="2133600"/>
            <a:ext cx="8153400" cy="3699029"/>
          </a:xfrm>
          <a:prstGeom prst="rect">
            <a:avLst/>
          </a:prstGeom>
          <a:noFill/>
          <a:ln>
            <a:noFill/>
          </a:ln>
        </p:spPr>
        <p:txBody>
          <a:bodyPr spcFirstLastPara="1" wrap="square" lIns="91425" tIns="45700" rIns="91425" bIns="45700" anchor="t" anchorCtr="0">
            <a:noAutofit/>
          </a:bodyPr>
          <a:lstStyle/>
          <a:p>
            <a:pPr marL="342900" lvl="0" indent="-274319" algn="l" rtl="0">
              <a:spcBef>
                <a:spcPts val="0"/>
              </a:spcBef>
              <a:spcAft>
                <a:spcPts val="0"/>
              </a:spcAft>
              <a:buSzPts val="3040"/>
              <a:buChar char="🞇"/>
            </a:pPr>
            <a:r>
              <a:rPr lang="en-US" sz="4000" u="sng" dirty="0"/>
              <a:t>Legitimacy</a:t>
            </a:r>
            <a:r>
              <a:rPr lang="en-US" sz="4000" dirty="0"/>
              <a:t> – </a:t>
            </a:r>
            <a:r>
              <a:rPr lang="en-US" sz="4000" b="1" dirty="0"/>
              <a:t>its right to rule</a:t>
            </a:r>
            <a:endParaRPr sz="4000" b="1" dirty="0"/>
          </a:p>
          <a:p>
            <a:pPr marL="342900" lvl="0" indent="-233680" algn="l" rtl="0">
              <a:spcBef>
                <a:spcPts val="0"/>
              </a:spcBef>
              <a:spcAft>
                <a:spcPts val="0"/>
              </a:spcAft>
              <a:buSzPts val="2400"/>
              <a:buChar char="🞇"/>
            </a:pPr>
            <a:r>
              <a:rPr lang="en-US" dirty="0">
                <a:solidFill>
                  <a:srgbClr val="222222"/>
                </a:solidFill>
                <a:highlight>
                  <a:srgbClr val="FFFFFF"/>
                </a:highlight>
                <a:latin typeface="Roboto"/>
                <a:ea typeface="Roboto"/>
                <a:cs typeface="Roboto"/>
                <a:sym typeface="Roboto"/>
              </a:rPr>
              <a:t>ability to be defended with logic or justification; validity.</a:t>
            </a:r>
            <a:endParaRPr b="1" dirty="0"/>
          </a:p>
          <a:p>
            <a:pPr marL="68580" lvl="0" indent="0" algn="l" rtl="0">
              <a:spcBef>
                <a:spcPts val="800"/>
              </a:spcBef>
              <a:spcAft>
                <a:spcPts val="0"/>
              </a:spcAft>
              <a:buSzPts val="3040"/>
              <a:buNone/>
            </a:pPr>
            <a:endParaRPr sz="4000" b="1" dirty="0"/>
          </a:p>
          <a:p>
            <a:pPr marL="342900" lvl="0" indent="-274319" algn="l" rtl="0">
              <a:spcBef>
                <a:spcPts val="800"/>
              </a:spcBef>
              <a:spcAft>
                <a:spcPts val="0"/>
              </a:spcAft>
              <a:buSzPts val="3040"/>
              <a:buChar char="🞇"/>
            </a:pPr>
            <a:r>
              <a:rPr lang="en-US" sz="4000" dirty="0"/>
              <a:t>The legitimacy had to be based on </a:t>
            </a:r>
            <a:r>
              <a:rPr lang="en-US" sz="4000" b="1" dirty="0"/>
              <a:t>a contract </a:t>
            </a:r>
            <a:r>
              <a:rPr lang="en-US" sz="4000" dirty="0"/>
              <a:t>among those who were to be ruled.</a:t>
            </a:r>
            <a:endParaRPr dirty="0"/>
          </a:p>
        </p:txBody>
      </p:sp>
    </p:spTree>
  </p:cSld>
  <p:clrMapOvr>
    <a:masterClrMapping/>
  </p:clrMapOvr>
</p:sld>
</file>

<file path=ppt/theme/theme1.xml><?xml version="1.0" encoding="utf-8"?>
<a:theme xmlns:a="http://schemas.openxmlformats.org/drawingml/2006/main" name="Austin">
  <a:themeElements>
    <a:clrScheme name="Austin">
      <a:dk1>
        <a:srgbClr val="000000"/>
      </a:dk1>
      <a:lt1>
        <a:srgbClr val="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1295</Words>
  <Application>Microsoft Office PowerPoint</Application>
  <PresentationFormat>On-screen Show (4:3)</PresentationFormat>
  <Paragraphs>133</Paragraphs>
  <Slides>37</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Noto Sans Symbols</vt:lpstr>
      <vt:lpstr>Roboto</vt:lpstr>
      <vt:lpstr>Arial</vt:lpstr>
      <vt:lpstr>Century Gothic</vt:lpstr>
      <vt:lpstr>Austin</vt:lpstr>
      <vt:lpstr>The Living Constitution</vt:lpstr>
      <vt:lpstr>The phrase “Living” documents means putting into use documents written hundreds, even thousands of years ago and justifying their interpretation.</vt:lpstr>
      <vt:lpstr>The idea is that a living document should be continuously updated and reinterpreted  based on the society and the changes in the cultural norms.</vt:lpstr>
      <vt:lpstr>“The Constitution was not made to fit us like a straightjacket. In its elasticity lies its chief greatness.”          President Woodrow Wilson</vt:lpstr>
      <vt:lpstr>American Revolution</vt:lpstr>
      <vt:lpstr>Philadelphia 1787: a meeting of delegates was held to amend the  Articles of Confederation.   These “framers” chose to write an entirely new constitution for the US.</vt:lpstr>
      <vt:lpstr>The US Constitution was adopted by the  Constitutional Convention  in 1787 as  the Ultimate Law of the U.S.</vt:lpstr>
      <vt:lpstr>5 Purposes of the Constitution</vt:lpstr>
      <vt:lpstr>1. Establish Legitimacy</vt:lpstr>
      <vt:lpstr>The Preamble  to the United States Constitution is a brief introductory statement of the Constitution's fundamental purposes and guiding principles. Preamble </vt:lpstr>
      <vt:lpstr>“We the people of the       United States….. ___   do ordain and establish this Constitution.” </vt:lpstr>
      <vt:lpstr>PowerPoint Presentation</vt:lpstr>
      <vt:lpstr>2. Create Appropriate Structures </vt:lpstr>
      <vt:lpstr>3. Describe and Distribute Power </vt:lpstr>
      <vt:lpstr>PowerPoint Presentation</vt:lpstr>
      <vt:lpstr>Legislative Branch</vt:lpstr>
      <vt:lpstr>Executive Branch </vt:lpstr>
      <vt:lpstr>Supreme Court</vt:lpstr>
      <vt:lpstr>4. Limit Government Powers </vt:lpstr>
      <vt:lpstr>5. Allow For Change </vt:lpstr>
      <vt:lpstr>The Constitution</vt:lpstr>
      <vt:lpstr>PowerPoint Presentation</vt:lpstr>
      <vt:lpstr>Eminent domain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Living Constitution</dc:title>
  <dc:creator>User7</dc:creator>
  <cp:lastModifiedBy>HS - Drahos, Tracy</cp:lastModifiedBy>
  <cp:revision>1</cp:revision>
  <dcterms:created xsi:type="dcterms:W3CDTF">2013-08-03T13:01:01Z</dcterms:created>
  <dcterms:modified xsi:type="dcterms:W3CDTF">2021-12-23T15:00:50Z</dcterms:modified>
</cp:coreProperties>
</file>